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56" r:id="rId5"/>
    <p:sldId id="258" r:id="rId6"/>
    <p:sldId id="260" r:id="rId7"/>
    <p:sldId id="271" r:id="rId8"/>
    <p:sldId id="264" r:id="rId9"/>
    <p:sldId id="266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8E5"/>
    <a:srgbClr val="FFFFFF"/>
    <a:srgbClr val="296BF6"/>
    <a:srgbClr val="4289E8"/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E5C51-E91E-467F-981A-A00DC3453A94}" v="1" dt="2023-11-12T14:44:29.973"/>
    <p1510:client id="{A2FEB2AA-C692-4082-9CE7-75313F44DBC0}" v="1105" dt="2023-11-12T15:37:14.954"/>
    <p1510:client id="{EAFA4C8A-193E-4350-BB78-98B78223EBC7}" v="5" dt="2023-11-12T14:34:20.5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7D4E5C51-E91E-467F-981A-A00DC3453A94}"/>
    <pc:docChg chg="modSld">
      <pc:chgData name="Guest User" userId="" providerId="Windows Live" clId="Web-{7D4E5C51-E91E-467F-981A-A00DC3453A94}" dt="2023-11-12T14:44:29.973" v="0"/>
      <pc:docMkLst>
        <pc:docMk/>
      </pc:docMkLst>
      <pc:sldChg chg="mod modShow">
        <pc:chgData name="Guest User" userId="" providerId="Windows Live" clId="Web-{7D4E5C51-E91E-467F-981A-A00DC3453A94}" dt="2023-11-12T14:44:29.973" v="0"/>
        <pc:sldMkLst>
          <pc:docMk/>
          <pc:sldMk cId="2259308896" sldId="256"/>
        </pc:sldMkLst>
      </pc:sldChg>
    </pc:docChg>
  </pc:docChgLst>
  <pc:docChgLst>
    <pc:chgData name="Guest User" providerId="Windows Live" clId="Web-{EAFA4C8A-193E-4350-BB78-98B78223EBC7}"/>
    <pc:docChg chg="modSld">
      <pc:chgData name="Guest User" userId="" providerId="Windows Live" clId="Web-{EAFA4C8A-193E-4350-BB78-98B78223EBC7}" dt="2023-11-12T14:34:20.507" v="4"/>
      <pc:docMkLst>
        <pc:docMk/>
      </pc:docMkLst>
      <pc:sldChg chg="mod modShow">
        <pc:chgData name="Guest User" userId="" providerId="Windows Live" clId="Web-{EAFA4C8A-193E-4350-BB78-98B78223EBC7}" dt="2023-11-12T14:34:20.507" v="4"/>
        <pc:sldMkLst>
          <pc:docMk/>
          <pc:sldMk cId="2259308896" sldId="256"/>
        </pc:sldMkLst>
      </pc:sldChg>
      <pc:sldChg chg="addSp delSp">
        <pc:chgData name="Guest User" userId="" providerId="Windows Live" clId="Web-{EAFA4C8A-193E-4350-BB78-98B78223EBC7}" dt="2023-11-12T14:34:19.398" v="3"/>
        <pc:sldMkLst>
          <pc:docMk/>
          <pc:sldMk cId="3335690284" sldId="271"/>
        </pc:sldMkLst>
        <pc:picChg chg="add del">
          <ac:chgData name="Guest User" userId="" providerId="Windows Live" clId="Web-{EAFA4C8A-193E-4350-BB78-98B78223EBC7}" dt="2023-11-12T14:34:19.398" v="3"/>
          <ac:picMkLst>
            <pc:docMk/>
            <pc:sldMk cId="3335690284" sldId="271"/>
            <ac:picMk id="33" creationId="{25741AC3-45AD-ADFE-721E-29FDAE4CF7BF}"/>
          </ac:picMkLst>
        </pc:picChg>
      </pc:sldChg>
    </pc:docChg>
  </pc:docChgLst>
  <pc:docChgLst>
    <pc:chgData name="Hargitai Amina" userId="db3509d5b459cfc4" providerId="Windows Live" clId="Web-{A2FEB2AA-C692-4082-9CE7-75313F44DBC0}"/>
    <pc:docChg chg="addSld delSld modSld">
      <pc:chgData name="Hargitai Amina" userId="db3509d5b459cfc4" providerId="Windows Live" clId="Web-{A2FEB2AA-C692-4082-9CE7-75313F44DBC0}" dt="2023-11-12T15:37:13.969" v="1037" actId="20577"/>
      <pc:docMkLst>
        <pc:docMk/>
      </pc:docMkLst>
      <pc:sldChg chg="addSp modSp addAnim delAnim modAnim">
        <pc:chgData name="Hargitai Amina" userId="db3509d5b459cfc4" providerId="Windows Live" clId="Web-{A2FEB2AA-C692-4082-9CE7-75313F44DBC0}" dt="2023-11-12T14:53:10.302" v="869" actId="20577"/>
        <pc:sldMkLst>
          <pc:docMk/>
          <pc:sldMk cId="2259308896" sldId="256"/>
        </pc:sldMkLst>
        <pc:spChg chg="mod">
          <ac:chgData name="Hargitai Amina" userId="db3509d5b459cfc4" providerId="Windows Live" clId="Web-{A2FEB2AA-C692-4082-9CE7-75313F44DBC0}" dt="2023-11-12T14:10:07.449" v="720" actId="20577"/>
          <ac:spMkLst>
            <pc:docMk/>
            <pc:sldMk cId="2259308896" sldId="256"/>
            <ac:spMk id="2" creationId="{51DF3D98-3C30-4CFC-8643-C81E829C8C25}"/>
          </ac:spMkLst>
        </pc:spChg>
        <pc:spChg chg="mod">
          <ac:chgData name="Hargitai Amina" userId="db3509d5b459cfc4" providerId="Windows Live" clId="Web-{A2FEB2AA-C692-4082-9CE7-75313F44DBC0}" dt="2023-11-12T14:53:10.302" v="869" actId="20577"/>
          <ac:spMkLst>
            <pc:docMk/>
            <pc:sldMk cId="2259308896" sldId="256"/>
            <ac:spMk id="3" creationId="{A068D447-28D3-4F5F-B2DC-FD67E9015868}"/>
          </ac:spMkLst>
        </pc:spChg>
        <pc:picChg chg="add mod">
          <ac:chgData name="Hargitai Amina" userId="db3509d5b459cfc4" providerId="Windows Live" clId="Web-{A2FEB2AA-C692-4082-9CE7-75313F44DBC0}" dt="2023-11-12T12:44:23.291" v="48" actId="1076"/>
          <ac:picMkLst>
            <pc:docMk/>
            <pc:sldMk cId="2259308896" sldId="256"/>
            <ac:picMk id="4" creationId="{D2BE27B1-8959-79A5-AFFF-BDB6673D7601}"/>
          </ac:picMkLst>
        </pc:picChg>
      </pc:sldChg>
      <pc:sldChg chg="modSp del">
        <pc:chgData name="Hargitai Amina" userId="db3509d5b459cfc4" providerId="Windows Live" clId="Web-{A2FEB2AA-C692-4082-9CE7-75313F44DBC0}" dt="2023-11-12T13:32:02.327" v="539"/>
        <pc:sldMkLst>
          <pc:docMk/>
          <pc:sldMk cId="1325608595" sldId="257"/>
        </pc:sldMkLst>
        <pc:spChg chg="mod">
          <ac:chgData name="Hargitai Amina" userId="db3509d5b459cfc4" providerId="Windows Live" clId="Web-{A2FEB2AA-C692-4082-9CE7-75313F44DBC0}" dt="2023-11-12T12:52:54.921" v="161" actId="20577"/>
          <ac:spMkLst>
            <pc:docMk/>
            <pc:sldMk cId="1325608595" sldId="257"/>
            <ac:spMk id="3" creationId="{22788C46-D0BC-4307-AE55-7601A139E7CB}"/>
          </ac:spMkLst>
        </pc:spChg>
        <pc:spChg chg="mod">
          <ac:chgData name="Hargitai Amina" userId="db3509d5b459cfc4" providerId="Windows Live" clId="Web-{A2FEB2AA-C692-4082-9CE7-75313F44DBC0}" dt="2023-11-12T13:29:37.852" v="510" actId="20577"/>
          <ac:spMkLst>
            <pc:docMk/>
            <pc:sldMk cId="1325608595" sldId="257"/>
            <ac:spMk id="5" creationId="{6209FEB4-4C5C-EB43-9696-7B42453DB79B}"/>
          </ac:spMkLst>
        </pc:spChg>
      </pc:sldChg>
      <pc:sldChg chg="addSp delSp modSp">
        <pc:chgData name="Hargitai Amina" userId="db3509d5b459cfc4" providerId="Windows Live" clId="Web-{A2FEB2AA-C692-4082-9CE7-75313F44DBC0}" dt="2023-11-12T15:37:13.969" v="1037" actId="20577"/>
        <pc:sldMkLst>
          <pc:docMk/>
          <pc:sldMk cId="1639799154" sldId="258"/>
        </pc:sldMkLst>
        <pc:spChg chg="mod">
          <ac:chgData name="Hargitai Amina" userId="db3509d5b459cfc4" providerId="Windows Live" clId="Web-{A2FEB2AA-C692-4082-9CE7-75313F44DBC0}" dt="2023-11-12T13:31:27.107" v="538" actId="20577"/>
          <ac:spMkLst>
            <pc:docMk/>
            <pc:sldMk cId="1639799154" sldId="258"/>
            <ac:spMk id="2" creationId="{8C543F67-9C70-4748-8C0C-3A7863422F99}"/>
          </ac:spMkLst>
        </pc:spChg>
        <pc:spChg chg="add del mod">
          <ac:chgData name="Hargitai Amina" userId="db3509d5b459cfc4" providerId="Windows Live" clId="Web-{A2FEB2AA-C692-4082-9CE7-75313F44DBC0}" dt="2023-11-12T15:28:35.129" v="877"/>
          <ac:spMkLst>
            <pc:docMk/>
            <pc:sldMk cId="1639799154" sldId="258"/>
            <ac:spMk id="3" creationId="{95B371F2-DBA5-415A-82C8-651F587B857A}"/>
          </ac:spMkLst>
        </pc:spChg>
        <pc:spChg chg="add del mod">
          <ac:chgData name="Hargitai Amina" userId="db3509d5b459cfc4" providerId="Windows Live" clId="Web-{A2FEB2AA-C692-4082-9CE7-75313F44DBC0}" dt="2023-11-12T13:59:43.893" v="698"/>
          <ac:spMkLst>
            <pc:docMk/>
            <pc:sldMk cId="1639799154" sldId="258"/>
            <ac:spMk id="4" creationId="{195B4EDA-47EA-4E40-E673-651419E07D3A}"/>
          </ac:spMkLst>
        </pc:spChg>
        <pc:spChg chg="mod">
          <ac:chgData name="Hargitai Amina" userId="db3509d5b459cfc4" providerId="Windows Live" clId="Web-{A2FEB2AA-C692-4082-9CE7-75313F44DBC0}" dt="2023-11-12T13:29:52.322" v="516" actId="20577"/>
          <ac:spMkLst>
            <pc:docMk/>
            <pc:sldMk cId="1639799154" sldId="258"/>
            <ac:spMk id="5" creationId="{D593FA18-50D6-0344-B477-1D7C91CF4029}"/>
          </ac:spMkLst>
        </pc:spChg>
        <pc:spChg chg="add del mod">
          <ac:chgData name="Hargitai Amina" userId="db3509d5b459cfc4" providerId="Windows Live" clId="Web-{A2FEB2AA-C692-4082-9CE7-75313F44DBC0}" dt="2023-11-12T15:28:01.470" v="873"/>
          <ac:spMkLst>
            <pc:docMk/>
            <pc:sldMk cId="1639799154" sldId="258"/>
            <ac:spMk id="7" creationId="{FE4205C1-C800-5F1B-0929-09D9DFE78294}"/>
          </ac:spMkLst>
        </pc:spChg>
        <pc:spChg chg="add del mod">
          <ac:chgData name="Hargitai Amina" userId="db3509d5b459cfc4" providerId="Windows Live" clId="Web-{A2FEB2AA-C692-4082-9CE7-75313F44DBC0}" dt="2023-11-12T15:28:39.770" v="878"/>
          <ac:spMkLst>
            <pc:docMk/>
            <pc:sldMk cId="1639799154" sldId="258"/>
            <ac:spMk id="9" creationId="{EA01326B-05C0-D0B1-CDC5-1CB7132A8D8B}"/>
          </ac:spMkLst>
        </pc:spChg>
        <pc:spChg chg="add mod">
          <ac:chgData name="Hargitai Amina" userId="db3509d5b459cfc4" providerId="Windows Live" clId="Web-{A2FEB2AA-C692-4082-9CE7-75313F44DBC0}" dt="2023-11-12T15:36:34.153" v="1015" actId="20577"/>
          <ac:spMkLst>
            <pc:docMk/>
            <pc:sldMk cId="1639799154" sldId="258"/>
            <ac:spMk id="10" creationId="{FDE12811-D7E6-982C-1376-59DC4AF677DD}"/>
          </ac:spMkLst>
        </pc:spChg>
        <pc:spChg chg="add mod">
          <ac:chgData name="Hargitai Amina" userId="db3509d5b459cfc4" providerId="Windows Live" clId="Web-{A2FEB2AA-C692-4082-9CE7-75313F44DBC0}" dt="2023-11-12T15:37:04.437" v="1031" actId="14100"/>
          <ac:spMkLst>
            <pc:docMk/>
            <pc:sldMk cId="1639799154" sldId="258"/>
            <ac:spMk id="11" creationId="{E9D5AAC5-E0AA-98F2-D918-5D20DC0E2B78}"/>
          </ac:spMkLst>
        </pc:spChg>
        <pc:spChg chg="add mod">
          <ac:chgData name="Hargitai Amina" userId="db3509d5b459cfc4" providerId="Windows Live" clId="Web-{A2FEB2AA-C692-4082-9CE7-75313F44DBC0}" dt="2023-11-12T15:36:49.514" v="1021" actId="20577"/>
          <ac:spMkLst>
            <pc:docMk/>
            <pc:sldMk cId="1639799154" sldId="258"/>
            <ac:spMk id="12" creationId="{E6977A96-2CC6-23C1-983C-2A971B5BE9B3}"/>
          </ac:spMkLst>
        </pc:spChg>
        <pc:spChg chg="add mod">
          <ac:chgData name="Hargitai Amina" userId="db3509d5b459cfc4" providerId="Windows Live" clId="Web-{A2FEB2AA-C692-4082-9CE7-75313F44DBC0}" dt="2023-11-12T15:37:08.547" v="1034" actId="20577"/>
          <ac:spMkLst>
            <pc:docMk/>
            <pc:sldMk cId="1639799154" sldId="258"/>
            <ac:spMk id="13" creationId="{64372DDB-2F38-3D48-79F9-363B270355CF}"/>
          </ac:spMkLst>
        </pc:spChg>
        <pc:spChg chg="add mod">
          <ac:chgData name="Hargitai Amina" userId="db3509d5b459cfc4" providerId="Windows Live" clId="Web-{A2FEB2AA-C692-4082-9CE7-75313F44DBC0}" dt="2023-11-12T15:37:13.969" v="1037" actId="20577"/>
          <ac:spMkLst>
            <pc:docMk/>
            <pc:sldMk cId="1639799154" sldId="258"/>
            <ac:spMk id="14" creationId="{B3205C44-EF31-ACFD-50B1-62A6DACC696C}"/>
          </ac:spMkLst>
        </pc:spChg>
        <pc:picChg chg="add del mod">
          <ac:chgData name="Hargitai Amina" userId="db3509d5b459cfc4" providerId="Windows Live" clId="Web-{A2FEB2AA-C692-4082-9CE7-75313F44DBC0}" dt="2023-11-12T14:00:48.005" v="704"/>
          <ac:picMkLst>
            <pc:docMk/>
            <pc:sldMk cId="1639799154" sldId="258"/>
            <ac:picMk id="7" creationId="{8CD12309-8457-F952-EEEE-E3308B5B8CD1}"/>
          </ac:picMkLst>
        </pc:picChg>
      </pc:sldChg>
      <pc:sldChg chg="del">
        <pc:chgData name="Hargitai Amina" userId="db3509d5b459cfc4" providerId="Windows Live" clId="Web-{A2FEB2AA-C692-4082-9CE7-75313F44DBC0}" dt="2023-11-12T13:30:50.464" v="533"/>
        <pc:sldMkLst>
          <pc:docMk/>
          <pc:sldMk cId="3446797337" sldId="259"/>
        </pc:sldMkLst>
      </pc:sldChg>
      <pc:sldChg chg="addSp delSp modSp addAnim delAnim">
        <pc:chgData name="Hargitai Amina" userId="db3509d5b459cfc4" providerId="Windows Live" clId="Web-{A2FEB2AA-C692-4082-9CE7-75313F44DBC0}" dt="2023-11-12T14:48:31.385" v="866" actId="1076"/>
        <pc:sldMkLst>
          <pc:docMk/>
          <pc:sldMk cId="4212917468" sldId="260"/>
        </pc:sldMkLst>
        <pc:spChg chg="mod">
          <ac:chgData name="Hargitai Amina" userId="db3509d5b459cfc4" providerId="Windows Live" clId="Web-{A2FEB2AA-C692-4082-9CE7-75313F44DBC0}" dt="2023-11-12T14:03:21.167" v="713" actId="1076"/>
          <ac:spMkLst>
            <pc:docMk/>
            <pc:sldMk cId="4212917468" sldId="260"/>
            <ac:spMk id="2" creationId="{F96F75DE-8A44-4EC5-83C6-95BDDF10DFD9}"/>
          </ac:spMkLst>
        </pc:spChg>
        <pc:spChg chg="mod">
          <ac:chgData name="Hargitai Amina" userId="db3509d5b459cfc4" providerId="Windows Live" clId="Web-{A2FEB2AA-C692-4082-9CE7-75313F44DBC0}" dt="2023-11-12T13:30:16.791" v="520" actId="20577"/>
          <ac:spMkLst>
            <pc:docMk/>
            <pc:sldMk cId="4212917468" sldId="260"/>
            <ac:spMk id="5" creationId="{0A79A912-225F-BE40-9F3E-0255524448CD}"/>
          </ac:spMkLst>
        </pc:spChg>
        <pc:spChg chg="add del mod">
          <ac:chgData name="Hargitai Amina" userId="db3509d5b459cfc4" providerId="Windows Live" clId="Web-{A2FEB2AA-C692-4082-9CE7-75313F44DBC0}" dt="2023-11-12T14:02:43.385" v="706"/>
          <ac:spMkLst>
            <pc:docMk/>
            <pc:sldMk cId="4212917468" sldId="260"/>
            <ac:spMk id="7" creationId="{67703F09-DB8D-065C-FF1B-3939EE038DB0}"/>
          </ac:spMkLst>
        </pc:spChg>
        <pc:graphicFrameChg chg="del">
          <ac:chgData name="Hargitai Amina" userId="db3509d5b459cfc4" providerId="Windows Live" clId="Web-{A2FEB2AA-C692-4082-9CE7-75313F44DBC0}" dt="2023-11-12T13:05:36.232" v="326"/>
          <ac:graphicFrameMkLst>
            <pc:docMk/>
            <pc:sldMk cId="4212917468" sldId="260"/>
            <ac:graphicFrameMk id="4" creationId="{403CD5FD-27C3-4342-BE41-F411CB8D6931}"/>
          </ac:graphicFrameMkLst>
        </pc:graphicFrameChg>
        <pc:picChg chg="add del mod">
          <ac:chgData name="Hargitai Amina" userId="db3509d5b459cfc4" providerId="Windows Live" clId="Web-{A2FEB2AA-C692-4082-9CE7-75313F44DBC0}" dt="2023-11-12T14:47:54.118" v="859"/>
          <ac:picMkLst>
            <pc:docMk/>
            <pc:sldMk cId="4212917468" sldId="260"/>
            <ac:picMk id="8" creationId="{8FEE0775-57A6-F43A-E135-953E2AAADFB5}"/>
          </ac:picMkLst>
        </pc:picChg>
        <pc:picChg chg="add mod">
          <ac:chgData name="Hargitai Amina" userId="db3509d5b459cfc4" providerId="Windows Live" clId="Web-{A2FEB2AA-C692-4082-9CE7-75313F44DBC0}" dt="2023-11-12T14:48:31.385" v="866" actId="1076"/>
          <ac:picMkLst>
            <pc:docMk/>
            <pc:sldMk cId="4212917468" sldId="260"/>
            <ac:picMk id="9" creationId="{81494792-3795-5C00-198C-591AA8D77A65}"/>
          </ac:picMkLst>
        </pc:picChg>
      </pc:sldChg>
      <pc:sldChg chg="addSp delSp modSp">
        <pc:chgData name="Hargitai Amina" userId="db3509d5b459cfc4" providerId="Windows Live" clId="Web-{A2FEB2AA-C692-4082-9CE7-75313F44DBC0}" dt="2023-11-12T15:32:56.979" v="966" actId="20577"/>
        <pc:sldMkLst>
          <pc:docMk/>
          <pc:sldMk cId="700209266" sldId="264"/>
        </pc:sldMkLst>
        <pc:spChg chg="mod">
          <ac:chgData name="Hargitai Amina" userId="db3509d5b459cfc4" providerId="Windows Live" clId="Web-{A2FEB2AA-C692-4082-9CE7-75313F44DBC0}" dt="2023-11-12T14:24:48.391" v="800" actId="1076"/>
          <ac:spMkLst>
            <pc:docMk/>
            <pc:sldMk cId="700209266" sldId="264"/>
            <ac:spMk id="2" creationId="{DD0B6389-2374-4677-B8BB-59410CCC32FD}"/>
          </ac:spMkLst>
        </pc:spChg>
        <pc:spChg chg="mod">
          <ac:chgData name="Hargitai Amina" userId="db3509d5b459cfc4" providerId="Windows Live" clId="Web-{A2FEB2AA-C692-4082-9CE7-75313F44DBC0}" dt="2023-11-12T13:17:54.371" v="499" actId="1076"/>
          <ac:spMkLst>
            <pc:docMk/>
            <pc:sldMk cId="700209266" sldId="264"/>
            <ac:spMk id="4" creationId="{9C0179B5-0800-154F-80F6-614473C055BD}"/>
          </ac:spMkLst>
        </pc:spChg>
        <pc:spChg chg="mod">
          <ac:chgData name="Hargitai Amina" userId="db3509d5b459cfc4" providerId="Windows Live" clId="Web-{A2FEB2AA-C692-4082-9CE7-75313F44DBC0}" dt="2023-11-12T13:18:22.028" v="505" actId="1076"/>
          <ac:spMkLst>
            <pc:docMk/>
            <pc:sldMk cId="700209266" sldId="264"/>
            <ac:spMk id="7" creationId="{B468C313-80C0-8840-8702-F1084174C592}"/>
          </ac:spMkLst>
        </pc:spChg>
        <pc:spChg chg="mod">
          <ac:chgData name="Hargitai Amina" userId="db3509d5b459cfc4" providerId="Windows Live" clId="Web-{A2FEB2AA-C692-4082-9CE7-75313F44DBC0}" dt="2023-11-12T13:18:26.872" v="506" actId="1076"/>
          <ac:spMkLst>
            <pc:docMk/>
            <pc:sldMk cId="700209266" sldId="264"/>
            <ac:spMk id="8" creationId="{4E863C6B-1856-BC43-A090-B182EAB34EB8}"/>
          </ac:spMkLst>
        </pc:spChg>
        <pc:spChg chg="del mod">
          <ac:chgData name="Hargitai Amina" userId="db3509d5b459cfc4" providerId="Windows Live" clId="Web-{A2FEB2AA-C692-4082-9CE7-75313F44DBC0}" dt="2023-11-12T13:17:24.932" v="493"/>
          <ac:spMkLst>
            <pc:docMk/>
            <pc:sldMk cId="700209266" sldId="264"/>
            <ac:spMk id="9" creationId="{3AE770E3-D227-CD4E-83C4-44744E774884}"/>
          </ac:spMkLst>
        </pc:spChg>
        <pc:spChg chg="del mod">
          <ac:chgData name="Hargitai Amina" userId="db3509d5b459cfc4" providerId="Windows Live" clId="Web-{A2FEB2AA-C692-4082-9CE7-75313F44DBC0}" dt="2023-11-12T13:17:26.714" v="494"/>
          <ac:spMkLst>
            <pc:docMk/>
            <pc:sldMk cId="700209266" sldId="264"/>
            <ac:spMk id="10" creationId="{10C47546-62E7-304A-8631-60D9B8E543BE}"/>
          </ac:spMkLst>
        </pc:spChg>
        <pc:spChg chg="mod">
          <ac:chgData name="Hargitai Amina" userId="db3509d5b459cfc4" providerId="Windows Live" clId="Web-{A2FEB2AA-C692-4082-9CE7-75313F44DBC0}" dt="2023-11-12T13:30:31.245" v="527" actId="20577"/>
          <ac:spMkLst>
            <pc:docMk/>
            <pc:sldMk cId="700209266" sldId="264"/>
            <ac:spMk id="11" creationId="{EBF4ECF3-F211-3447-AF95-22487182EEF2}"/>
          </ac:spMkLst>
        </pc:spChg>
        <pc:spChg chg="add mod">
          <ac:chgData name="Hargitai Amina" userId="db3509d5b459cfc4" providerId="Windows Live" clId="Web-{A2FEB2AA-C692-4082-9CE7-75313F44DBC0}" dt="2023-11-12T14:27:53.914" v="829" actId="14100"/>
          <ac:spMkLst>
            <pc:docMk/>
            <pc:sldMk cId="700209266" sldId="264"/>
            <ac:spMk id="983" creationId="{39F626EF-9553-FD5B-2E2A-489F24B6BBE8}"/>
          </ac:spMkLst>
        </pc:spChg>
        <pc:spChg chg="add">
          <ac:chgData name="Hargitai Amina" userId="db3509d5b459cfc4" providerId="Windows Live" clId="Web-{A2FEB2AA-C692-4082-9CE7-75313F44DBC0}" dt="2023-11-12T14:27:36.303" v="824"/>
          <ac:spMkLst>
            <pc:docMk/>
            <pc:sldMk cId="700209266" sldId="264"/>
            <ac:spMk id="1024" creationId="{363BBEFC-1E9A-3E6F-7CE4-10A7F7DD631A}"/>
          </ac:spMkLst>
        </pc:spChg>
        <pc:spChg chg="add">
          <ac:chgData name="Hargitai Amina" userId="db3509d5b459cfc4" providerId="Windows Live" clId="Web-{A2FEB2AA-C692-4082-9CE7-75313F44DBC0}" dt="2023-11-12T14:28:16.539" v="832"/>
          <ac:spMkLst>
            <pc:docMk/>
            <pc:sldMk cId="700209266" sldId="264"/>
            <ac:spMk id="1026" creationId="{8CACC652-7ED7-2081-7106-A055B9589CF4}"/>
          </ac:spMkLst>
        </pc:spChg>
        <pc:graphicFrameChg chg="mod modGraphic">
          <ac:chgData name="Hargitai Amina" userId="db3509d5b459cfc4" providerId="Windows Live" clId="Web-{A2FEB2AA-C692-4082-9CE7-75313F44DBC0}" dt="2023-11-12T15:32:56.979" v="966" actId="20577"/>
          <ac:graphicFrameMkLst>
            <pc:docMk/>
            <pc:sldMk cId="700209266" sldId="264"/>
            <ac:graphicFrameMk id="6" creationId="{85168BDF-A0D9-4916-A9F9-41D8175A703C}"/>
          </ac:graphicFrameMkLst>
        </pc:graphicFrameChg>
        <pc:picChg chg="add mod">
          <ac:chgData name="Hargitai Amina" userId="db3509d5b459cfc4" providerId="Windows Live" clId="Web-{A2FEB2AA-C692-4082-9CE7-75313F44DBC0}" dt="2023-11-12T14:28:37.790" v="838" actId="1076"/>
          <ac:picMkLst>
            <pc:docMk/>
            <pc:sldMk cId="700209266" sldId="264"/>
            <ac:picMk id="1025" creationId="{9509356D-417A-8CE6-C6CD-1B007F02389B}"/>
          </ac:picMkLst>
        </pc:picChg>
        <pc:picChg chg="add mod">
          <ac:chgData name="Hargitai Amina" userId="db3509d5b459cfc4" providerId="Windows Live" clId="Web-{A2FEB2AA-C692-4082-9CE7-75313F44DBC0}" dt="2023-11-12T14:28:26.259" v="836" actId="1076"/>
          <ac:picMkLst>
            <pc:docMk/>
            <pc:sldMk cId="700209266" sldId="264"/>
            <ac:picMk id="1027" creationId="{DFC24672-BF93-F618-2E77-2CF2BE8E18EE}"/>
          </ac:picMkLst>
        </pc:picChg>
      </pc:sldChg>
      <pc:sldChg chg="del">
        <pc:chgData name="Hargitai Amina" userId="db3509d5b459cfc4" providerId="Windows Live" clId="Web-{A2FEB2AA-C692-4082-9CE7-75313F44DBC0}" dt="2023-11-12T13:13:26.407" v="405"/>
        <pc:sldMkLst>
          <pc:docMk/>
          <pc:sldMk cId="2563119616" sldId="265"/>
        </pc:sldMkLst>
      </pc:sldChg>
      <pc:sldChg chg="addSp delSp modSp">
        <pc:chgData name="Hargitai Amina" userId="db3509d5b459cfc4" providerId="Windows Live" clId="Web-{A2FEB2AA-C692-4082-9CE7-75313F44DBC0}" dt="2023-11-12T15:34:23.408" v="992" actId="20577"/>
        <pc:sldMkLst>
          <pc:docMk/>
          <pc:sldMk cId="2721508595" sldId="266"/>
        </pc:sldMkLst>
        <pc:spChg chg="mod">
          <ac:chgData name="Hargitai Amina" userId="db3509d5b459cfc4" providerId="Windows Live" clId="Web-{A2FEB2AA-C692-4082-9CE7-75313F44DBC0}" dt="2023-11-12T13:42:19.648" v="549" actId="20577"/>
          <ac:spMkLst>
            <pc:docMk/>
            <pc:sldMk cId="2721508595" sldId="266"/>
            <ac:spMk id="2" creationId="{E5F191A4-7839-4F63-B17C-7C366C59488C}"/>
          </ac:spMkLst>
        </pc:spChg>
        <pc:spChg chg="mod">
          <ac:chgData name="Hargitai Amina" userId="db3509d5b459cfc4" providerId="Windows Live" clId="Web-{A2FEB2AA-C692-4082-9CE7-75313F44DBC0}" dt="2023-11-12T15:34:23.408" v="992" actId="20577"/>
          <ac:spMkLst>
            <pc:docMk/>
            <pc:sldMk cId="2721508595" sldId="266"/>
            <ac:spMk id="4" creationId="{9B9ED227-95A7-4B08-91FE-5E0EF0D41D20}"/>
          </ac:spMkLst>
        </pc:spChg>
        <pc:spChg chg="del">
          <ac:chgData name="Hargitai Amina" userId="db3509d5b459cfc4" providerId="Windows Live" clId="Web-{A2FEB2AA-C692-4082-9CE7-75313F44DBC0}" dt="2023-11-12T13:43:34.198" v="563"/>
          <ac:spMkLst>
            <pc:docMk/>
            <pc:sldMk cId="2721508595" sldId="266"/>
            <ac:spMk id="5" creationId="{9C2ECAAA-1E9C-4845-8EA9-E11A76F08150}"/>
          </ac:spMkLst>
        </pc:spChg>
        <pc:spChg chg="add del mod">
          <ac:chgData name="Hargitai Amina" userId="db3509d5b459cfc4" providerId="Windows Live" clId="Web-{A2FEB2AA-C692-4082-9CE7-75313F44DBC0}" dt="2023-11-12T13:42:31.805" v="551"/>
          <ac:spMkLst>
            <pc:docMk/>
            <pc:sldMk cId="2721508595" sldId="266"/>
            <ac:spMk id="6" creationId="{D2F92590-D4F4-CCC4-6C6A-163B4048A249}"/>
          </ac:spMkLst>
        </pc:spChg>
        <pc:spChg chg="mod">
          <ac:chgData name="Hargitai Amina" userId="db3509d5b459cfc4" providerId="Windows Live" clId="Web-{A2FEB2AA-C692-4082-9CE7-75313F44DBC0}" dt="2023-11-12T13:30:40.714" v="532" actId="20577"/>
          <ac:spMkLst>
            <pc:docMk/>
            <pc:sldMk cId="2721508595" sldId="266"/>
            <ac:spMk id="7" creationId="{B42ACFC2-B54A-8244-B5D9-4B1EC2EED59D}"/>
          </ac:spMkLst>
        </pc:spChg>
        <pc:spChg chg="del">
          <ac:chgData name="Hargitai Amina" userId="db3509d5b459cfc4" providerId="Windows Live" clId="Web-{A2FEB2AA-C692-4082-9CE7-75313F44DBC0}" dt="2023-11-12T13:42:28.914" v="550"/>
          <ac:spMkLst>
            <pc:docMk/>
            <pc:sldMk cId="2721508595" sldId="266"/>
            <ac:spMk id="9" creationId="{472FA7B1-CD7F-3646-B44C-91A107A0CBEE}"/>
          </ac:spMkLst>
        </pc:spChg>
        <pc:spChg chg="del">
          <ac:chgData name="Hargitai Amina" userId="db3509d5b459cfc4" providerId="Windows Live" clId="Web-{A2FEB2AA-C692-4082-9CE7-75313F44DBC0}" dt="2023-11-12T13:42:33.555" v="552"/>
          <ac:spMkLst>
            <pc:docMk/>
            <pc:sldMk cId="2721508595" sldId="266"/>
            <ac:spMk id="10" creationId="{585697B7-EBBB-0E4B-AA02-0D3F94821C6E}"/>
          </ac:spMkLst>
        </pc:spChg>
        <pc:spChg chg="del">
          <ac:chgData name="Hargitai Amina" userId="db3509d5b459cfc4" providerId="Windows Live" clId="Web-{A2FEB2AA-C692-4082-9CE7-75313F44DBC0}" dt="2023-11-12T13:43:36.636" v="564"/>
          <ac:spMkLst>
            <pc:docMk/>
            <pc:sldMk cId="2721508595" sldId="266"/>
            <ac:spMk id="11" creationId="{48A12450-9474-8A49-BAEB-20C6F51540D5}"/>
          </ac:spMkLst>
        </pc:spChg>
        <pc:spChg chg="del">
          <ac:chgData name="Hargitai Amina" userId="db3509d5b459cfc4" providerId="Windows Live" clId="Web-{A2FEB2AA-C692-4082-9CE7-75313F44DBC0}" dt="2023-11-12T13:42:37.852" v="554"/>
          <ac:spMkLst>
            <pc:docMk/>
            <pc:sldMk cId="2721508595" sldId="266"/>
            <ac:spMk id="13" creationId="{EB1FFBC5-1733-5E4A-BF11-2C157D9917CC}"/>
          </ac:spMkLst>
        </pc:spChg>
        <pc:spChg chg="add del mod">
          <ac:chgData name="Hargitai Amina" userId="db3509d5b459cfc4" providerId="Windows Live" clId="Web-{A2FEB2AA-C692-4082-9CE7-75313F44DBC0}" dt="2023-11-12T13:42:36.008" v="553"/>
          <ac:spMkLst>
            <pc:docMk/>
            <pc:sldMk cId="2721508595" sldId="266"/>
            <ac:spMk id="14" creationId="{C9FD1DDB-F2EB-B651-EECC-E77771D393DC}"/>
          </ac:spMkLst>
        </pc:spChg>
        <pc:spChg chg="add del mod">
          <ac:chgData name="Hargitai Amina" userId="db3509d5b459cfc4" providerId="Windows Live" clId="Web-{A2FEB2AA-C692-4082-9CE7-75313F44DBC0}" dt="2023-11-12T13:42:39.383" v="555"/>
          <ac:spMkLst>
            <pc:docMk/>
            <pc:sldMk cId="2721508595" sldId="266"/>
            <ac:spMk id="16" creationId="{F436F75E-2A2A-EECF-A215-E1EA260B6BB9}"/>
          </ac:spMkLst>
        </pc:spChg>
        <pc:spChg chg="add del mod">
          <ac:chgData name="Hargitai Amina" userId="db3509d5b459cfc4" providerId="Windows Live" clId="Web-{A2FEB2AA-C692-4082-9CE7-75313F44DBC0}" dt="2023-11-12T13:43:38.948" v="565"/>
          <ac:spMkLst>
            <pc:docMk/>
            <pc:sldMk cId="2721508595" sldId="266"/>
            <ac:spMk id="18" creationId="{144D227E-0E6A-FB23-2D28-A58172970699}"/>
          </ac:spMkLst>
        </pc:spChg>
        <pc:spChg chg="add del mod">
          <ac:chgData name="Hargitai Amina" userId="db3509d5b459cfc4" providerId="Windows Live" clId="Web-{A2FEB2AA-C692-4082-9CE7-75313F44DBC0}" dt="2023-11-12T13:43:40.167" v="566"/>
          <ac:spMkLst>
            <pc:docMk/>
            <pc:sldMk cId="2721508595" sldId="266"/>
            <ac:spMk id="20" creationId="{97C21B04-F42C-AE6F-A289-434ECD4561F6}"/>
          </ac:spMkLst>
        </pc:spChg>
      </pc:sldChg>
      <pc:sldChg chg="del">
        <pc:chgData name="Hargitai Amina" userId="db3509d5b459cfc4" providerId="Windows Live" clId="Web-{A2FEB2AA-C692-4082-9CE7-75313F44DBC0}" dt="2023-11-12T13:13:23.173" v="404"/>
        <pc:sldMkLst>
          <pc:docMk/>
          <pc:sldMk cId="445070695" sldId="267"/>
        </pc:sldMkLst>
      </pc:sldChg>
      <pc:sldChg chg="del">
        <pc:chgData name="Hargitai Amina" userId="db3509d5b459cfc4" providerId="Windows Live" clId="Web-{A2FEB2AA-C692-4082-9CE7-75313F44DBC0}" dt="2023-11-12T13:12:12.592" v="394"/>
        <pc:sldMkLst>
          <pc:docMk/>
          <pc:sldMk cId="3396266754" sldId="269"/>
        </pc:sldMkLst>
      </pc:sldChg>
      <pc:sldChg chg="del">
        <pc:chgData name="Hargitai Amina" userId="db3509d5b459cfc4" providerId="Windows Live" clId="Web-{A2FEB2AA-C692-4082-9CE7-75313F44DBC0}" dt="2023-11-12T13:13:09.797" v="403"/>
        <pc:sldMkLst>
          <pc:docMk/>
          <pc:sldMk cId="932498405" sldId="270"/>
        </pc:sldMkLst>
      </pc:sldChg>
      <pc:sldChg chg="addSp delSp modSp">
        <pc:chgData name="Hargitai Amina" userId="db3509d5b459cfc4" providerId="Windows Live" clId="Web-{A2FEB2AA-C692-4082-9CE7-75313F44DBC0}" dt="2023-11-12T14:44:53.548" v="858" actId="1076"/>
        <pc:sldMkLst>
          <pc:docMk/>
          <pc:sldMk cId="3335690284" sldId="271"/>
        </pc:sldMkLst>
        <pc:spChg chg="del mod">
          <ac:chgData name="Hargitai Amina" userId="db3509d5b459cfc4" providerId="Windows Live" clId="Web-{A2FEB2AA-C692-4082-9CE7-75313F44DBC0}" dt="2023-11-12T13:09:59.336" v="332"/>
          <ac:spMkLst>
            <pc:docMk/>
            <pc:sldMk cId="3335690284" sldId="271"/>
            <ac:spMk id="2" creationId="{27A6F7BB-30A8-4980-AD4A-2FB0B53FA6C9}"/>
          </ac:spMkLst>
        </pc:spChg>
        <pc:spChg chg="mod">
          <ac:chgData name="Hargitai Amina" userId="db3509d5b459cfc4" providerId="Windows Live" clId="Web-{A2FEB2AA-C692-4082-9CE7-75313F44DBC0}" dt="2023-11-12T13:30:23.760" v="525" actId="20577"/>
          <ac:spMkLst>
            <pc:docMk/>
            <pc:sldMk cId="3335690284" sldId="271"/>
            <ac:spMk id="4" creationId="{BCF90246-DFB2-A340-AADC-E85D28C31B3E}"/>
          </ac:spMkLst>
        </pc:spChg>
        <pc:spChg chg="add mod">
          <ac:chgData name="Hargitai Amina" userId="db3509d5b459cfc4" providerId="Windows Live" clId="Web-{A2FEB2AA-C692-4082-9CE7-75313F44DBC0}" dt="2023-11-12T13:54:07.708" v="646" actId="1076"/>
          <ac:spMkLst>
            <pc:docMk/>
            <pc:sldMk cId="3335690284" sldId="271"/>
            <ac:spMk id="6" creationId="{A9B64759-AEFC-0D96-B273-15A85C5350BF}"/>
          </ac:spMkLst>
        </pc:spChg>
        <pc:spChg chg="add del mod">
          <ac:chgData name="Hargitai Amina" userId="db3509d5b459cfc4" providerId="Windows Live" clId="Web-{A2FEB2AA-C692-4082-9CE7-75313F44DBC0}" dt="2023-11-12T13:10:10.868" v="338"/>
          <ac:spMkLst>
            <pc:docMk/>
            <pc:sldMk cId="3335690284" sldId="271"/>
            <ac:spMk id="8" creationId="{E16BCDB4-382F-A4B3-9B2A-22C2C58098F8}"/>
          </ac:spMkLst>
        </pc:spChg>
        <pc:spChg chg="add del mod">
          <ac:chgData name="Hargitai Amina" userId="db3509d5b459cfc4" providerId="Windows Live" clId="Web-{A2FEB2AA-C692-4082-9CE7-75313F44DBC0}" dt="2023-11-12T13:10:10.868" v="337"/>
          <ac:spMkLst>
            <pc:docMk/>
            <pc:sldMk cId="3335690284" sldId="271"/>
            <ac:spMk id="10" creationId="{4C8C77EC-693A-A39B-99A2-75A3585DB755}"/>
          </ac:spMkLst>
        </pc:spChg>
        <pc:spChg chg="add del mod">
          <ac:chgData name="Hargitai Amina" userId="db3509d5b459cfc4" providerId="Windows Live" clId="Web-{A2FEB2AA-C692-4082-9CE7-75313F44DBC0}" dt="2023-11-12T13:10:10.868" v="336"/>
          <ac:spMkLst>
            <pc:docMk/>
            <pc:sldMk cId="3335690284" sldId="271"/>
            <ac:spMk id="12" creationId="{63E07D61-9A7A-C0B3-7D1B-D2C03B80F16A}"/>
          </ac:spMkLst>
        </pc:spChg>
        <pc:spChg chg="add del mod">
          <ac:chgData name="Hargitai Amina" userId="db3509d5b459cfc4" providerId="Windows Live" clId="Web-{A2FEB2AA-C692-4082-9CE7-75313F44DBC0}" dt="2023-11-12T13:10:17.962" v="343"/>
          <ac:spMkLst>
            <pc:docMk/>
            <pc:sldMk cId="3335690284" sldId="271"/>
            <ac:spMk id="14" creationId="{233D11B2-9AA4-93CD-0D2C-29F05B8BC9FE}"/>
          </ac:spMkLst>
        </pc:spChg>
        <pc:spChg chg="add del mod">
          <ac:chgData name="Hargitai Amina" userId="db3509d5b459cfc4" providerId="Windows Live" clId="Web-{A2FEB2AA-C692-4082-9CE7-75313F44DBC0}" dt="2023-11-12T13:10:17.962" v="342"/>
          <ac:spMkLst>
            <pc:docMk/>
            <pc:sldMk cId="3335690284" sldId="271"/>
            <ac:spMk id="16" creationId="{F5DDD2C4-19F7-8378-7DA9-7ED8A431832B}"/>
          </ac:spMkLst>
        </pc:spChg>
        <pc:spChg chg="add del mod">
          <ac:chgData name="Hargitai Amina" userId="db3509d5b459cfc4" providerId="Windows Live" clId="Web-{A2FEB2AA-C692-4082-9CE7-75313F44DBC0}" dt="2023-11-12T13:10:26.041" v="347"/>
          <ac:spMkLst>
            <pc:docMk/>
            <pc:sldMk cId="3335690284" sldId="271"/>
            <ac:spMk id="18" creationId="{F2F3C2B1-ADC8-07BC-3DD6-5320D1CB78A3}"/>
          </ac:spMkLst>
        </pc:spChg>
        <pc:spChg chg="add del mod">
          <ac:chgData name="Hargitai Amina" userId="db3509d5b459cfc4" providerId="Windows Live" clId="Web-{A2FEB2AA-C692-4082-9CE7-75313F44DBC0}" dt="2023-11-12T13:10:27.103" v="348"/>
          <ac:spMkLst>
            <pc:docMk/>
            <pc:sldMk cId="3335690284" sldId="271"/>
            <ac:spMk id="20" creationId="{F18B6CBF-06A4-21EA-FB90-A6AE651890C7}"/>
          </ac:spMkLst>
        </pc:spChg>
        <pc:spChg chg="add del mod">
          <ac:chgData name="Hargitai Amina" userId="db3509d5b459cfc4" providerId="Windows Live" clId="Web-{A2FEB2AA-C692-4082-9CE7-75313F44DBC0}" dt="2023-11-12T13:10:33.463" v="354"/>
          <ac:spMkLst>
            <pc:docMk/>
            <pc:sldMk cId="3335690284" sldId="271"/>
            <ac:spMk id="22" creationId="{6E8C36FF-D37E-1E55-98B8-8355465B2E11}"/>
          </ac:spMkLst>
        </pc:spChg>
        <pc:spChg chg="add del mod">
          <ac:chgData name="Hargitai Amina" userId="db3509d5b459cfc4" providerId="Windows Live" clId="Web-{A2FEB2AA-C692-4082-9CE7-75313F44DBC0}" dt="2023-11-12T13:10:31.869" v="353"/>
          <ac:spMkLst>
            <pc:docMk/>
            <pc:sldMk cId="3335690284" sldId="271"/>
            <ac:spMk id="24" creationId="{7D694529-CAA5-A4EC-58BE-B1AD1D99B0D4}"/>
          </ac:spMkLst>
        </pc:spChg>
        <pc:spChg chg="add del mod">
          <ac:chgData name="Hargitai Amina" userId="db3509d5b459cfc4" providerId="Windows Live" clId="Web-{A2FEB2AA-C692-4082-9CE7-75313F44DBC0}" dt="2023-11-12T13:10:39.682" v="358"/>
          <ac:spMkLst>
            <pc:docMk/>
            <pc:sldMk cId="3335690284" sldId="271"/>
            <ac:spMk id="26" creationId="{7D23F028-5CA7-E4AD-DF38-334FF0B5732E}"/>
          </ac:spMkLst>
        </pc:spChg>
        <pc:spChg chg="add del mod">
          <ac:chgData name="Hargitai Amina" userId="db3509d5b459cfc4" providerId="Windows Live" clId="Web-{A2FEB2AA-C692-4082-9CE7-75313F44DBC0}" dt="2023-11-12T13:10:40.822" v="359"/>
          <ac:spMkLst>
            <pc:docMk/>
            <pc:sldMk cId="3335690284" sldId="271"/>
            <ac:spMk id="28" creationId="{E26D1761-48C5-D82D-3DD6-FD06232720F4}"/>
          </ac:spMkLst>
        </pc:spChg>
        <pc:spChg chg="add del mod">
          <ac:chgData name="Hargitai Amina" userId="db3509d5b459cfc4" providerId="Windows Live" clId="Web-{A2FEB2AA-C692-4082-9CE7-75313F44DBC0}" dt="2023-11-12T13:10:47.104" v="361"/>
          <ac:spMkLst>
            <pc:docMk/>
            <pc:sldMk cId="3335690284" sldId="271"/>
            <ac:spMk id="30" creationId="{A2637366-6F6D-8D44-3FC0-E636FAB931DB}"/>
          </ac:spMkLst>
        </pc:spChg>
        <pc:spChg chg="del">
          <ac:chgData name="Hargitai Amina" userId="db3509d5b459cfc4" providerId="Windows Live" clId="Web-{A2FEB2AA-C692-4082-9CE7-75313F44DBC0}" dt="2023-11-12T13:10:03.024" v="334"/>
          <ac:spMkLst>
            <pc:docMk/>
            <pc:sldMk cId="3335690284" sldId="271"/>
            <ac:spMk id="34" creationId="{C1C92E27-D550-F44E-8491-927F819E72B8}"/>
          </ac:spMkLst>
        </pc:spChg>
        <pc:spChg chg="del">
          <ac:chgData name="Hargitai Amina" userId="db3509d5b459cfc4" providerId="Windows Live" clId="Web-{A2FEB2AA-C692-4082-9CE7-75313F44DBC0}" dt="2023-11-12T13:10:06.884" v="335"/>
          <ac:spMkLst>
            <pc:docMk/>
            <pc:sldMk cId="3335690284" sldId="271"/>
            <ac:spMk id="35" creationId="{7D722C50-45F7-D84B-B216-568F72D66349}"/>
          </ac:spMkLst>
        </pc:spChg>
        <pc:spChg chg="del mod">
          <ac:chgData name="Hargitai Amina" userId="db3509d5b459cfc4" providerId="Windows Live" clId="Web-{A2FEB2AA-C692-4082-9CE7-75313F44DBC0}" dt="2023-11-12T13:10:25.041" v="346"/>
          <ac:spMkLst>
            <pc:docMk/>
            <pc:sldMk cId="3335690284" sldId="271"/>
            <ac:spMk id="36" creationId="{176187A9-3EBE-F64D-AE99-021BB3767F90}"/>
          </ac:spMkLst>
        </pc:spChg>
        <pc:spChg chg="del">
          <ac:chgData name="Hargitai Amina" userId="db3509d5b459cfc4" providerId="Windows Live" clId="Web-{A2FEB2AA-C692-4082-9CE7-75313F44DBC0}" dt="2023-11-12T13:10:22.931" v="344"/>
          <ac:spMkLst>
            <pc:docMk/>
            <pc:sldMk cId="3335690284" sldId="271"/>
            <ac:spMk id="37" creationId="{7990731F-95DE-4F44-8EA0-E275CEAFD8A2}"/>
          </ac:spMkLst>
        </pc:spChg>
        <pc:spChg chg="del">
          <ac:chgData name="Hargitai Amina" userId="db3509d5b459cfc4" providerId="Windows Live" clId="Web-{A2FEB2AA-C692-4082-9CE7-75313F44DBC0}" dt="2023-11-12T13:10:35.807" v="355"/>
          <ac:spMkLst>
            <pc:docMk/>
            <pc:sldMk cId="3335690284" sldId="271"/>
            <ac:spMk id="38" creationId="{5B19EE51-628F-CA4E-94B0-57E9ACA1446A}"/>
          </ac:spMkLst>
        </pc:spChg>
        <pc:spChg chg="del mod">
          <ac:chgData name="Hargitai Amina" userId="db3509d5b459cfc4" providerId="Windows Live" clId="Web-{A2FEB2AA-C692-4082-9CE7-75313F44DBC0}" dt="2023-11-12T13:10:38.354" v="357"/>
          <ac:spMkLst>
            <pc:docMk/>
            <pc:sldMk cId="3335690284" sldId="271"/>
            <ac:spMk id="39" creationId="{2A6ACC78-74DF-604E-BD14-4BBE7B4EEF5B}"/>
          </ac:spMkLst>
        </pc:spChg>
        <pc:spChg chg="del mod">
          <ac:chgData name="Hargitai Amina" userId="db3509d5b459cfc4" providerId="Windows Live" clId="Web-{A2FEB2AA-C692-4082-9CE7-75313F44DBC0}" dt="2023-11-12T13:10:29.744" v="350"/>
          <ac:spMkLst>
            <pc:docMk/>
            <pc:sldMk cId="3335690284" sldId="271"/>
            <ac:spMk id="40" creationId="{9DC429C0-1DEB-1F4F-AE66-C503B31B7B48}"/>
          </ac:spMkLst>
        </pc:spChg>
        <pc:spChg chg="del mod">
          <ac:chgData name="Hargitai Amina" userId="db3509d5b459cfc4" providerId="Windows Live" clId="Web-{A2FEB2AA-C692-4082-9CE7-75313F44DBC0}" dt="2023-11-12T13:10:31.041" v="352"/>
          <ac:spMkLst>
            <pc:docMk/>
            <pc:sldMk cId="3335690284" sldId="271"/>
            <ac:spMk id="41" creationId="{31C0CCD4-2502-A14F-B520-7B57524EDF8E}"/>
          </ac:spMkLst>
        </pc:spChg>
        <pc:picChg chg="add del mod">
          <ac:chgData name="Hargitai Amina" userId="db3509d5b459cfc4" providerId="Windows Live" clId="Web-{A2FEB2AA-C692-4082-9CE7-75313F44DBC0}" dt="2023-11-12T13:52:37.595" v="638"/>
          <ac:picMkLst>
            <pc:docMk/>
            <pc:sldMk cId="3335690284" sldId="271"/>
            <ac:picMk id="31" creationId="{CD9F73D3-D581-D433-CC60-2BA2B35EE40F}"/>
          </ac:picMkLst>
        </pc:picChg>
        <pc:picChg chg="add del mod">
          <ac:chgData name="Hargitai Amina" userId="db3509d5b459cfc4" providerId="Windows Live" clId="Web-{A2FEB2AA-C692-4082-9CE7-75313F44DBC0}" dt="2023-11-12T13:52:36.985" v="637"/>
          <ac:picMkLst>
            <pc:docMk/>
            <pc:sldMk cId="3335690284" sldId="271"/>
            <ac:picMk id="32" creationId="{79039774-3886-60C1-3B69-65C8FD750B27}"/>
          </ac:picMkLst>
        </pc:picChg>
        <pc:picChg chg="add del mod">
          <ac:chgData name="Hargitai Amina" userId="db3509d5b459cfc4" providerId="Windows Live" clId="Web-{A2FEB2AA-C692-4082-9CE7-75313F44DBC0}" dt="2023-11-12T14:44:35.250" v="852"/>
          <ac:picMkLst>
            <pc:docMk/>
            <pc:sldMk cId="3335690284" sldId="271"/>
            <ac:picMk id="33" creationId="{25741AC3-45AD-ADFE-721E-29FDAE4CF7BF}"/>
          </ac:picMkLst>
        </pc:picChg>
        <pc:picChg chg="del">
          <ac:chgData name="Hargitai Amina" userId="db3509d5b459cfc4" providerId="Windows Live" clId="Web-{A2FEB2AA-C692-4082-9CE7-75313F44DBC0}" dt="2023-11-12T13:10:01.321" v="333"/>
          <ac:picMkLst>
            <pc:docMk/>
            <pc:sldMk cId="3335690284" sldId="271"/>
            <ac:picMk id="42" creationId="{8BDB1906-FF07-4447-9C68-585F54C5EED2}"/>
          </ac:picMkLst>
        </pc:picChg>
        <pc:picChg chg="del">
          <ac:chgData name="Hargitai Amina" userId="db3509d5b459cfc4" providerId="Windows Live" clId="Web-{A2FEB2AA-C692-4082-9CE7-75313F44DBC0}" dt="2023-11-12T13:10:14.025" v="340"/>
          <ac:picMkLst>
            <pc:docMk/>
            <pc:sldMk cId="3335690284" sldId="271"/>
            <ac:picMk id="43" creationId="{A82F6AEE-FCBF-0245-BB71-E76973B3A97D}"/>
          </ac:picMkLst>
        </pc:picChg>
        <pc:picChg chg="del">
          <ac:chgData name="Hargitai Amina" userId="db3509d5b459cfc4" providerId="Windows Live" clId="Web-{A2FEB2AA-C692-4082-9CE7-75313F44DBC0}" dt="2023-11-12T13:10:41.807" v="360"/>
          <ac:picMkLst>
            <pc:docMk/>
            <pc:sldMk cId="3335690284" sldId="271"/>
            <ac:picMk id="44" creationId="{C99B7845-619A-9F40-A5C3-4C122626044D}"/>
          </ac:picMkLst>
        </pc:picChg>
        <pc:picChg chg="del">
          <ac:chgData name="Hargitai Amina" userId="db3509d5b459cfc4" providerId="Windows Live" clId="Web-{A2FEB2AA-C692-4082-9CE7-75313F44DBC0}" dt="2023-11-12T13:10:13.900" v="339"/>
          <ac:picMkLst>
            <pc:docMk/>
            <pc:sldMk cId="3335690284" sldId="271"/>
            <ac:picMk id="45" creationId="{647F7FB2-8714-6449-A700-2E1B81F9DFB7}"/>
          </ac:picMkLst>
        </pc:picChg>
        <pc:picChg chg="add del mod">
          <ac:chgData name="Hargitai Amina" userId="db3509d5b459cfc4" providerId="Windows Live" clId="Web-{A2FEB2AA-C692-4082-9CE7-75313F44DBC0}" dt="2023-11-12T14:36:51.154" v="843"/>
          <ac:picMkLst>
            <pc:docMk/>
            <pc:sldMk cId="3335690284" sldId="271"/>
            <ac:picMk id="46" creationId="{CBD8A47A-1C51-0119-D378-5102259FAABA}"/>
          </ac:picMkLst>
        </pc:picChg>
        <pc:picChg chg="add mod">
          <ac:chgData name="Hargitai Amina" userId="db3509d5b459cfc4" providerId="Windows Live" clId="Web-{A2FEB2AA-C692-4082-9CE7-75313F44DBC0}" dt="2023-11-12T14:44:53.548" v="858" actId="1076"/>
          <ac:picMkLst>
            <pc:docMk/>
            <pc:sldMk cId="3335690284" sldId="271"/>
            <ac:picMk id="47" creationId="{90B2B659-5DE5-087E-2C4E-AD79AEF9D5E3}"/>
          </ac:picMkLst>
        </pc:picChg>
      </pc:sldChg>
      <pc:sldChg chg="del">
        <pc:chgData name="Hargitai Amina" userId="db3509d5b459cfc4" providerId="Windows Live" clId="Web-{A2FEB2AA-C692-4082-9CE7-75313F44DBC0}" dt="2023-11-12T13:09:48.242" v="328"/>
        <pc:sldMkLst>
          <pc:docMk/>
          <pc:sldMk cId="2639983765" sldId="273"/>
        </pc:sldMkLst>
      </pc:sldChg>
      <pc:sldChg chg="addSp modSp">
        <pc:chgData name="Hargitai Amina" userId="db3509d5b459cfc4" providerId="Windows Live" clId="Web-{A2FEB2AA-C692-4082-9CE7-75313F44DBC0}" dt="2023-11-12T14:52:49.801" v="868" actId="20577"/>
        <pc:sldMkLst>
          <pc:docMk/>
          <pc:sldMk cId="926184573" sldId="275"/>
        </pc:sldMkLst>
        <pc:spChg chg="mod">
          <ac:chgData name="Hargitai Amina" userId="db3509d5b459cfc4" providerId="Windows Live" clId="Web-{A2FEB2AA-C692-4082-9CE7-75313F44DBC0}" dt="2023-11-12T14:03:53.012" v="718" actId="1076"/>
          <ac:spMkLst>
            <pc:docMk/>
            <pc:sldMk cId="926184573" sldId="275"/>
            <ac:spMk id="2" creationId="{69FAE308-3076-43DB-B834-DA0B0AE19AF9}"/>
          </ac:spMkLst>
        </pc:spChg>
        <pc:spChg chg="mod">
          <ac:chgData name="Hargitai Amina" userId="db3509d5b459cfc4" providerId="Windows Live" clId="Web-{A2FEB2AA-C692-4082-9CE7-75313F44DBC0}" dt="2023-11-12T14:52:49.801" v="868" actId="20577"/>
          <ac:spMkLst>
            <pc:docMk/>
            <pc:sldMk cId="926184573" sldId="275"/>
            <ac:spMk id="3" creationId="{BABC2CE0-8806-4B2A-A10A-32984D317434}"/>
          </ac:spMkLst>
        </pc:spChg>
        <pc:picChg chg="add mod">
          <ac:chgData name="Hargitai Amina" userId="db3509d5b459cfc4" providerId="Windows Live" clId="Web-{A2FEB2AA-C692-4082-9CE7-75313F44DBC0}" dt="2023-11-12T13:46:02.360" v="614" actId="1076"/>
          <ac:picMkLst>
            <pc:docMk/>
            <pc:sldMk cId="926184573" sldId="275"/>
            <ac:picMk id="4" creationId="{21A56189-6CF0-8753-E529-B8FB0129C85A}"/>
          </ac:picMkLst>
        </pc:picChg>
        <pc:picChg chg="add mod">
          <ac:chgData name="Hargitai Amina" userId="db3509d5b459cfc4" providerId="Windows Live" clId="Web-{A2FEB2AA-C692-4082-9CE7-75313F44DBC0}" dt="2023-11-12T13:56:26.291" v="676" actId="1076"/>
          <ac:picMkLst>
            <pc:docMk/>
            <pc:sldMk cId="926184573" sldId="275"/>
            <ac:picMk id="5" creationId="{6CDD04F2-2FCC-8072-FA76-6BF58A2A6A22}"/>
          </ac:picMkLst>
        </pc:picChg>
      </pc:sldChg>
      <pc:sldChg chg="modSp new del">
        <pc:chgData name="Hargitai Amina" userId="db3509d5b459cfc4" providerId="Windows Live" clId="Web-{A2FEB2AA-C692-4082-9CE7-75313F44DBC0}" dt="2023-11-12T15:31:01.126" v="913"/>
        <pc:sldMkLst>
          <pc:docMk/>
          <pc:sldMk cId="2875998768" sldId="276"/>
        </pc:sldMkLst>
        <pc:spChg chg="mod">
          <ac:chgData name="Hargitai Amina" userId="db3509d5b459cfc4" providerId="Windows Live" clId="Web-{A2FEB2AA-C692-4082-9CE7-75313F44DBC0}" dt="2023-11-12T15:28:23.597" v="875" actId="20577"/>
          <ac:spMkLst>
            <pc:docMk/>
            <pc:sldMk cId="2875998768" sldId="276"/>
            <ac:spMk id="3" creationId="{CA5A9A52-C309-5296-FBC9-983174DB872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3D947E0-108F-4D20-A71E-3CF329F97212}">
      <dgm:prSet phldr="0"/>
      <dgm:spPr>
        <a:solidFill>
          <a:schemeClr val="accent1"/>
        </a:solidFill>
        <a:ln>
          <a:noFill/>
        </a:ln>
      </dgm:spPr>
      <dgm:t>
        <a:bodyPr/>
        <a:lstStyle/>
        <a:p>
          <a:pPr marL="0" algn="ctr" rtl="0">
            <a:buNone/>
          </a:pPr>
          <a:r>
            <a:rPr lang="en-US" sz="2000">
              <a:latin typeface="Tenorite"/>
            </a:rPr>
            <a:t>Streamline your impact reporting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E9682B4F-0217-4B50-923E-C104AA24290F}">
      <dgm:prSet phldr="0"/>
      <dgm:spPr>
        <a:solidFill>
          <a:schemeClr val="accent1"/>
        </a:solidFill>
        <a:ln>
          <a:noFill/>
        </a:ln>
      </dgm:spPr>
      <dgm:t>
        <a:bodyPr/>
        <a:lstStyle/>
        <a:p>
          <a:pPr marL="0" algn="ctr" rtl="0">
            <a:buNone/>
          </a:pPr>
          <a:r>
            <a:rPr lang="en-US" sz="2000">
              <a:latin typeface="Tenorite"/>
            </a:rPr>
            <a:t>Data-driven decision making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B1AFA1AF-0FF8-45B3-A6D0-0E255A2F637D}">
      <dgm:prSet phldr="0"/>
      <dgm:spPr>
        <a:solidFill>
          <a:schemeClr val="accent1"/>
        </a:solidFill>
        <a:ln>
          <a:noFill/>
        </a:ln>
      </dgm:spPr>
      <dgm:t>
        <a:bodyPr/>
        <a:lstStyle/>
        <a:p>
          <a:pPr marL="0" algn="ctr" rtl="0">
            <a:buNone/>
          </a:pPr>
          <a:r>
            <a:rPr lang="en-US" sz="2000">
              <a:latin typeface="Tenorite"/>
            </a:rPr>
            <a:t>User-friendly impact</a:t>
          </a:r>
        </a:p>
      </dgm:t>
    </dgm:pt>
    <dgm:pt modelId="{10C68AF5-481C-45AA-A216-8BBBB04515B9}" type="parTrans" cxnId="{AE2AAECB-1DBE-4D70-BA90-48CA245774F8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88649F7A-400B-4056-965D-C9AC0B3AD942}" type="sibTrans" cxnId="{AE2AAECB-1DBE-4D70-BA90-48CA245774F8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A34AE8AA-FDF7-FA40-BADC-6B62C2B1DE88}" type="pres">
      <dgm:prSet presAssocID="{0DD8915E-DC14-41D6-9BB5-F49E1C265163}" presName="Name0" presStyleCnt="0">
        <dgm:presLayoutVars>
          <dgm:dir/>
          <dgm:resizeHandles val="exact"/>
        </dgm:presLayoutVars>
      </dgm:prSet>
      <dgm:spPr/>
    </dgm:pt>
    <dgm:pt modelId="{2107607C-A87A-3347-81F6-106C527DBD58}" type="pres">
      <dgm:prSet presAssocID="{0DD8915E-DC14-41D6-9BB5-F49E1C265163}" presName="fgShape" presStyleLbl="fgShp" presStyleIdx="0" presStyleCnt="1" custLinFactNeighborX="140" custLinFactNeighborY="-19001"/>
      <dgm:spPr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>
          <a:noFill/>
        </a:ln>
      </dgm:spPr>
    </dgm:pt>
    <dgm:pt modelId="{0955960D-7F7D-E54C-8843-B1DBEEBFB364}" type="pres">
      <dgm:prSet presAssocID="{0DD8915E-DC14-41D6-9BB5-F49E1C265163}" presName="linComp" presStyleCnt="0"/>
      <dgm:spPr/>
    </dgm:pt>
    <dgm:pt modelId="{81155D12-3CC8-3D49-B0F3-3C84AC48510A}" type="pres">
      <dgm:prSet presAssocID="{73D947E0-108F-4D20-A71E-3CF329F97212}" presName="compNode" presStyleCnt="0"/>
      <dgm:spPr/>
    </dgm:pt>
    <dgm:pt modelId="{8F8B275D-8553-0846-A316-484B7B291C97}" type="pres">
      <dgm:prSet presAssocID="{73D947E0-108F-4D20-A71E-3CF329F97212}" presName="bkgdShape" presStyleLbl="node1" presStyleIdx="0" presStyleCnt="3" custLinFactNeighborX="-757"/>
      <dgm:spPr>
        <a:prstGeom prst="rect">
          <a:avLst/>
        </a:prstGeom>
      </dgm:spPr>
    </dgm:pt>
    <dgm:pt modelId="{7DA281F5-0265-2048-A63A-727E19796F79}" type="pres">
      <dgm:prSet presAssocID="{73D947E0-108F-4D20-A71E-3CF329F97212}" presName="nodeTx" presStyleLbl="node1" presStyleIdx="0" presStyleCnt="3">
        <dgm:presLayoutVars>
          <dgm:bulletEnabled val="1"/>
        </dgm:presLayoutVars>
      </dgm:prSet>
      <dgm:spPr/>
    </dgm:pt>
    <dgm:pt modelId="{79A13FEB-C61A-0346-824D-E0457CC5B4C9}" type="pres">
      <dgm:prSet presAssocID="{73D947E0-108F-4D20-A71E-3CF329F97212}" presName="invisiNode" presStyleLbl="node1" presStyleIdx="0" presStyleCnt="3"/>
      <dgm:spPr/>
    </dgm:pt>
    <dgm:pt modelId="{A126BA88-D0F9-AF4A-A7BA-0638E32B45F8}" type="pres">
      <dgm:prSet presAssocID="{73D947E0-108F-4D20-A71E-3CF329F97212}" presName="imagNode" presStyleLbl="fgImgPlace1" presStyleIdx="0" presStyleCnt="3" custScaleX="63106" custScaleY="63106"/>
      <dgm:spPr>
        <a:solidFill>
          <a:schemeClr val="accent1">
            <a:lumMod val="60000"/>
            <a:lumOff val="40000"/>
          </a:schemeClr>
        </a:solidFill>
        <a:ln>
          <a:noFill/>
        </a:ln>
      </dgm:spPr>
    </dgm:pt>
    <dgm:pt modelId="{DF3C77F5-32F3-5845-BEE2-529229516397}" type="pres">
      <dgm:prSet presAssocID="{AE813459-65AB-4FA9-B717-330DDA6DFA4E}" presName="sibTrans" presStyleLbl="sibTrans2D1" presStyleIdx="0" presStyleCnt="0"/>
      <dgm:spPr/>
    </dgm:pt>
    <dgm:pt modelId="{16FC6348-B601-E348-A50F-7576C3DDD207}" type="pres">
      <dgm:prSet presAssocID="{B1AFA1AF-0FF8-45B3-A6D0-0E255A2F637D}" presName="compNode" presStyleCnt="0"/>
      <dgm:spPr/>
    </dgm:pt>
    <dgm:pt modelId="{4DFF6703-D32F-9E47-96B8-A304C47CCB78}" type="pres">
      <dgm:prSet presAssocID="{B1AFA1AF-0FF8-45B3-A6D0-0E255A2F637D}" presName="bkgdShape" presStyleLbl="node1" presStyleIdx="1" presStyleCnt="3" custLinFactNeighborX="-129"/>
      <dgm:spPr>
        <a:prstGeom prst="rect">
          <a:avLst/>
        </a:prstGeom>
      </dgm:spPr>
    </dgm:pt>
    <dgm:pt modelId="{BA2077AD-A827-784F-87A6-E8E29A836D84}" type="pres">
      <dgm:prSet presAssocID="{B1AFA1AF-0FF8-45B3-A6D0-0E255A2F637D}" presName="nodeTx" presStyleLbl="node1" presStyleIdx="1" presStyleCnt="3">
        <dgm:presLayoutVars>
          <dgm:bulletEnabled val="1"/>
        </dgm:presLayoutVars>
      </dgm:prSet>
      <dgm:spPr/>
    </dgm:pt>
    <dgm:pt modelId="{47276A48-75DE-FE4F-B4C6-8B77CF2957C3}" type="pres">
      <dgm:prSet presAssocID="{B1AFA1AF-0FF8-45B3-A6D0-0E255A2F637D}" presName="invisiNode" presStyleLbl="node1" presStyleIdx="1" presStyleCnt="3"/>
      <dgm:spPr/>
    </dgm:pt>
    <dgm:pt modelId="{EFEB790C-BD5C-F54D-9993-F81422A8AD8E}" type="pres">
      <dgm:prSet presAssocID="{B1AFA1AF-0FF8-45B3-A6D0-0E255A2F637D}" presName="imagNode" presStyleLbl="fgImgPlace1" presStyleIdx="1" presStyleCnt="3" custScaleX="63106" custScaleY="63106"/>
      <dgm:spPr>
        <a:solidFill>
          <a:schemeClr val="accent1">
            <a:lumMod val="60000"/>
            <a:lumOff val="40000"/>
          </a:schemeClr>
        </a:solidFill>
        <a:ln>
          <a:noFill/>
        </a:ln>
      </dgm:spPr>
    </dgm:pt>
    <dgm:pt modelId="{56C7F139-002F-DF46-BB7F-23A563E7CE98}" type="pres">
      <dgm:prSet presAssocID="{88649F7A-400B-4056-965D-C9AC0B3AD942}" presName="sibTrans" presStyleLbl="sibTrans2D1" presStyleIdx="0" presStyleCnt="0"/>
      <dgm:spPr/>
    </dgm:pt>
    <dgm:pt modelId="{91E3D51E-7AB8-6349-A1D0-02F993052AB3}" type="pres">
      <dgm:prSet presAssocID="{E9682B4F-0217-4B50-923E-C104AA24290F}" presName="compNode" presStyleCnt="0"/>
      <dgm:spPr/>
    </dgm:pt>
    <dgm:pt modelId="{434ABADC-97F5-A547-823D-7594A86D79D3}" type="pres">
      <dgm:prSet presAssocID="{E9682B4F-0217-4B50-923E-C104AA24290F}" presName="bkgdShape" presStyleLbl="node1" presStyleIdx="2" presStyleCnt="3" custLinFactNeighborX="182"/>
      <dgm:spPr>
        <a:prstGeom prst="rect">
          <a:avLst/>
        </a:prstGeom>
      </dgm:spPr>
    </dgm:pt>
    <dgm:pt modelId="{BC636E4B-34B9-8543-A308-00E0D1B0D2F9}" type="pres">
      <dgm:prSet presAssocID="{E9682B4F-0217-4B50-923E-C104AA24290F}" presName="nodeTx" presStyleLbl="node1" presStyleIdx="2" presStyleCnt="3">
        <dgm:presLayoutVars>
          <dgm:bulletEnabled val="1"/>
        </dgm:presLayoutVars>
      </dgm:prSet>
      <dgm:spPr/>
    </dgm:pt>
    <dgm:pt modelId="{073A77BB-E8BD-4B4C-BFA2-7B530A2B3199}" type="pres">
      <dgm:prSet presAssocID="{E9682B4F-0217-4B50-923E-C104AA24290F}" presName="invisiNode" presStyleLbl="node1" presStyleIdx="2" presStyleCnt="3"/>
      <dgm:spPr/>
    </dgm:pt>
    <dgm:pt modelId="{CC076D56-4BB0-7246-9039-788AB439DAF0}" type="pres">
      <dgm:prSet presAssocID="{E9682B4F-0217-4B50-923E-C104AA24290F}" presName="imagNode" presStyleLbl="fgImgPlace1" presStyleIdx="2" presStyleCnt="3" custScaleX="63106" custScaleY="63106"/>
      <dgm:spPr>
        <a:solidFill>
          <a:schemeClr val="accent1">
            <a:lumMod val="60000"/>
            <a:lumOff val="40000"/>
          </a:schemeClr>
        </a:solidFill>
        <a:ln>
          <a:noFill/>
        </a:ln>
      </dgm:spPr>
    </dgm:pt>
  </dgm:ptLst>
  <dgm:cxnLst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624CFF13-621B-42FE-9EBF-E4C0F1F8C124}" type="presOf" srcId="{73D947E0-108F-4D20-A71E-3CF329F97212}" destId="{7DA281F5-0265-2048-A63A-727E19796F79}" srcOrd="1" destOrd="0" presId="urn:microsoft.com/office/officeart/2005/8/layout/hList7"/>
    <dgm:cxn modelId="{367A6145-B941-4FEF-94B3-984A4121D162}" type="presOf" srcId="{E9682B4F-0217-4B50-923E-C104AA24290F}" destId="{BC636E4B-34B9-8543-A308-00E0D1B0D2F9}" srcOrd="1" destOrd="0" presId="urn:microsoft.com/office/officeart/2005/8/layout/hList7"/>
    <dgm:cxn modelId="{E32DF670-BBA8-4F8E-A40D-7D185F3B2E4F}" type="presOf" srcId="{E9682B4F-0217-4B50-923E-C104AA24290F}" destId="{434ABADC-97F5-A547-823D-7594A86D79D3}" srcOrd="0" destOrd="0" presId="urn:microsoft.com/office/officeart/2005/8/layout/hList7"/>
    <dgm:cxn modelId="{5102FC7B-9CE4-4039-9C88-559A72CC40C6}" type="presOf" srcId="{73D947E0-108F-4D20-A71E-3CF329F97212}" destId="{8F8B275D-8553-0846-A316-484B7B291C97}" srcOrd="0" destOrd="0" presId="urn:microsoft.com/office/officeart/2005/8/layout/hList7"/>
    <dgm:cxn modelId="{781B6FA0-0F00-0D41-8C2E-EA6A255C6967}" type="presOf" srcId="{0DD8915E-DC14-41D6-9BB5-F49E1C265163}" destId="{A34AE8AA-FDF7-FA40-BADC-6B62C2B1DE88}" srcOrd="0" destOrd="0" presId="urn:microsoft.com/office/officeart/2005/8/layout/hList7"/>
    <dgm:cxn modelId="{DEED6EBD-2427-48AA-9627-2997FBF0584F}" type="presOf" srcId="{AE813459-65AB-4FA9-B717-330DDA6DFA4E}" destId="{DF3C77F5-32F3-5845-BEE2-529229516397}" srcOrd="0" destOrd="0" presId="urn:microsoft.com/office/officeart/2005/8/layout/hList7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AE2AAECB-1DBE-4D70-BA90-48CA245774F8}" srcId="{0DD8915E-DC14-41D6-9BB5-F49E1C265163}" destId="{B1AFA1AF-0FF8-45B3-A6D0-0E255A2F637D}" srcOrd="1" destOrd="0" parTransId="{10C68AF5-481C-45AA-A216-8BBBB04515B9}" sibTransId="{88649F7A-400B-4056-965D-C9AC0B3AD942}"/>
    <dgm:cxn modelId="{8FD3EFE2-39AA-4F0C-830E-90164DCC4355}" type="presOf" srcId="{B1AFA1AF-0FF8-45B3-A6D0-0E255A2F637D}" destId="{BA2077AD-A827-784F-87A6-E8E29A836D84}" srcOrd="1" destOrd="0" presId="urn:microsoft.com/office/officeart/2005/8/layout/hList7"/>
    <dgm:cxn modelId="{A36F9EF5-B597-49F0-A45C-0528E94852F7}" type="presOf" srcId="{B1AFA1AF-0FF8-45B3-A6D0-0E255A2F637D}" destId="{4DFF6703-D32F-9E47-96B8-A304C47CCB78}" srcOrd="0" destOrd="0" presId="urn:microsoft.com/office/officeart/2005/8/layout/hList7"/>
    <dgm:cxn modelId="{203AC8FF-F281-4EE9-A534-2D72B3DE6AF8}" type="presOf" srcId="{88649F7A-400B-4056-965D-C9AC0B3AD942}" destId="{56C7F139-002F-DF46-BB7F-23A563E7CE98}" srcOrd="0" destOrd="0" presId="urn:microsoft.com/office/officeart/2005/8/layout/hList7"/>
    <dgm:cxn modelId="{0BFF1BE1-A585-4CB7-9F87-6FAD537D1A90}" type="presParOf" srcId="{A34AE8AA-FDF7-FA40-BADC-6B62C2B1DE88}" destId="{2107607C-A87A-3347-81F6-106C527DBD58}" srcOrd="0" destOrd="0" presId="urn:microsoft.com/office/officeart/2005/8/layout/hList7"/>
    <dgm:cxn modelId="{CB728CAA-C1C0-49CD-ACC8-A3D22B91F3E7}" type="presParOf" srcId="{A34AE8AA-FDF7-FA40-BADC-6B62C2B1DE88}" destId="{0955960D-7F7D-E54C-8843-B1DBEEBFB364}" srcOrd="1" destOrd="0" presId="urn:microsoft.com/office/officeart/2005/8/layout/hList7"/>
    <dgm:cxn modelId="{BE71C85D-B39E-4742-B1AA-5A43931C2496}" type="presParOf" srcId="{0955960D-7F7D-E54C-8843-B1DBEEBFB364}" destId="{81155D12-3CC8-3D49-B0F3-3C84AC48510A}" srcOrd="0" destOrd="0" presId="urn:microsoft.com/office/officeart/2005/8/layout/hList7"/>
    <dgm:cxn modelId="{A823D566-8A54-45FE-B98A-0FA413F01601}" type="presParOf" srcId="{81155D12-3CC8-3D49-B0F3-3C84AC48510A}" destId="{8F8B275D-8553-0846-A316-484B7B291C97}" srcOrd="0" destOrd="0" presId="urn:microsoft.com/office/officeart/2005/8/layout/hList7"/>
    <dgm:cxn modelId="{EEAE661A-726E-4983-BF2A-DCFA012F3B31}" type="presParOf" srcId="{81155D12-3CC8-3D49-B0F3-3C84AC48510A}" destId="{7DA281F5-0265-2048-A63A-727E19796F79}" srcOrd="1" destOrd="0" presId="urn:microsoft.com/office/officeart/2005/8/layout/hList7"/>
    <dgm:cxn modelId="{3F47232A-68EA-4D0B-A4F7-8BF9D87DAAA7}" type="presParOf" srcId="{81155D12-3CC8-3D49-B0F3-3C84AC48510A}" destId="{79A13FEB-C61A-0346-824D-E0457CC5B4C9}" srcOrd="2" destOrd="0" presId="urn:microsoft.com/office/officeart/2005/8/layout/hList7"/>
    <dgm:cxn modelId="{672C9BD7-A4C3-4CC4-AF2E-02AB520CB19D}" type="presParOf" srcId="{81155D12-3CC8-3D49-B0F3-3C84AC48510A}" destId="{A126BA88-D0F9-AF4A-A7BA-0638E32B45F8}" srcOrd="3" destOrd="0" presId="urn:microsoft.com/office/officeart/2005/8/layout/hList7"/>
    <dgm:cxn modelId="{4F6AC327-A487-4B8E-B1EE-12459D32C516}" type="presParOf" srcId="{0955960D-7F7D-E54C-8843-B1DBEEBFB364}" destId="{DF3C77F5-32F3-5845-BEE2-529229516397}" srcOrd="1" destOrd="0" presId="urn:microsoft.com/office/officeart/2005/8/layout/hList7"/>
    <dgm:cxn modelId="{C42CF307-5CE6-4D0F-9D02-AB0E9E536D4F}" type="presParOf" srcId="{0955960D-7F7D-E54C-8843-B1DBEEBFB364}" destId="{16FC6348-B601-E348-A50F-7576C3DDD207}" srcOrd="2" destOrd="0" presId="urn:microsoft.com/office/officeart/2005/8/layout/hList7"/>
    <dgm:cxn modelId="{CD5EFE1B-1E7E-40E5-B20F-52E2F71E3915}" type="presParOf" srcId="{16FC6348-B601-E348-A50F-7576C3DDD207}" destId="{4DFF6703-D32F-9E47-96B8-A304C47CCB78}" srcOrd="0" destOrd="0" presId="urn:microsoft.com/office/officeart/2005/8/layout/hList7"/>
    <dgm:cxn modelId="{C30AB5B7-D916-4E0E-85A0-B364D4DB97A6}" type="presParOf" srcId="{16FC6348-B601-E348-A50F-7576C3DDD207}" destId="{BA2077AD-A827-784F-87A6-E8E29A836D84}" srcOrd="1" destOrd="0" presId="urn:microsoft.com/office/officeart/2005/8/layout/hList7"/>
    <dgm:cxn modelId="{9A3B578B-B0FF-4852-B972-B305AA092A3A}" type="presParOf" srcId="{16FC6348-B601-E348-A50F-7576C3DDD207}" destId="{47276A48-75DE-FE4F-B4C6-8B77CF2957C3}" srcOrd="2" destOrd="0" presId="urn:microsoft.com/office/officeart/2005/8/layout/hList7"/>
    <dgm:cxn modelId="{477ADDD4-35D3-4462-8B28-5F6D8E642C6C}" type="presParOf" srcId="{16FC6348-B601-E348-A50F-7576C3DDD207}" destId="{EFEB790C-BD5C-F54D-9993-F81422A8AD8E}" srcOrd="3" destOrd="0" presId="urn:microsoft.com/office/officeart/2005/8/layout/hList7"/>
    <dgm:cxn modelId="{2E0B6B04-3713-4576-93EC-112796665F27}" type="presParOf" srcId="{0955960D-7F7D-E54C-8843-B1DBEEBFB364}" destId="{56C7F139-002F-DF46-BB7F-23A563E7CE98}" srcOrd="3" destOrd="0" presId="urn:microsoft.com/office/officeart/2005/8/layout/hList7"/>
    <dgm:cxn modelId="{9DD13C0F-6B67-4EBD-9221-FC939F637A5A}" type="presParOf" srcId="{0955960D-7F7D-E54C-8843-B1DBEEBFB364}" destId="{91E3D51E-7AB8-6349-A1D0-02F993052AB3}" srcOrd="4" destOrd="0" presId="urn:microsoft.com/office/officeart/2005/8/layout/hList7"/>
    <dgm:cxn modelId="{618E4903-7CAA-4918-AF00-011417CBA6D0}" type="presParOf" srcId="{91E3D51E-7AB8-6349-A1D0-02F993052AB3}" destId="{434ABADC-97F5-A547-823D-7594A86D79D3}" srcOrd="0" destOrd="0" presId="urn:microsoft.com/office/officeart/2005/8/layout/hList7"/>
    <dgm:cxn modelId="{97FB7302-8F0D-4782-AF1E-A4FE095F61A1}" type="presParOf" srcId="{91E3D51E-7AB8-6349-A1D0-02F993052AB3}" destId="{BC636E4B-34B9-8543-A308-00E0D1B0D2F9}" srcOrd="1" destOrd="0" presId="urn:microsoft.com/office/officeart/2005/8/layout/hList7"/>
    <dgm:cxn modelId="{EC5D7110-96CA-44DC-BA9A-48EA9E888D34}" type="presParOf" srcId="{91E3D51E-7AB8-6349-A1D0-02F993052AB3}" destId="{073A77BB-E8BD-4B4C-BFA2-7B530A2B3199}" srcOrd="2" destOrd="0" presId="urn:microsoft.com/office/officeart/2005/8/layout/hList7"/>
    <dgm:cxn modelId="{E061A8C8-A431-42EE-A14B-F0B86B8F2A7F}" type="presParOf" srcId="{91E3D51E-7AB8-6349-A1D0-02F993052AB3}" destId="{CC076D56-4BB0-7246-9039-788AB439DAF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B275D-8553-0846-A316-484B7B291C97}">
      <dsp:nvSpPr>
        <dsp:cNvPr id="0" name=""/>
        <dsp:cNvSpPr/>
      </dsp:nvSpPr>
      <dsp:spPr>
        <a:xfrm>
          <a:off x="0" y="0"/>
          <a:ext cx="3165132" cy="3882255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Tenorite"/>
            </a:rPr>
            <a:t>Streamline your impact reporting</a:t>
          </a:r>
        </a:p>
      </dsp:txBody>
      <dsp:txXfrm>
        <a:off x="0" y="1552902"/>
        <a:ext cx="3165132" cy="1552902"/>
      </dsp:txXfrm>
    </dsp:sp>
    <dsp:sp modelId="{A126BA88-D0F9-AF4A-A7BA-0638E32B45F8}">
      <dsp:nvSpPr>
        <dsp:cNvPr id="0" name=""/>
        <dsp:cNvSpPr/>
      </dsp:nvSpPr>
      <dsp:spPr>
        <a:xfrm>
          <a:off x="1176686" y="471416"/>
          <a:ext cx="815828" cy="81582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F6703-D32F-9E47-96B8-A304C47CCB78}">
      <dsp:nvSpPr>
        <dsp:cNvPr id="0" name=""/>
        <dsp:cNvSpPr/>
      </dsp:nvSpPr>
      <dsp:spPr>
        <a:xfrm>
          <a:off x="3258038" y="0"/>
          <a:ext cx="3165132" cy="3882255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Tenorite"/>
            </a:rPr>
            <a:t>User-friendly impact</a:t>
          </a:r>
        </a:p>
      </dsp:txBody>
      <dsp:txXfrm>
        <a:off x="3258038" y="1552902"/>
        <a:ext cx="3165132" cy="1552902"/>
      </dsp:txXfrm>
    </dsp:sp>
    <dsp:sp modelId="{EFEB790C-BD5C-F54D-9993-F81422A8AD8E}">
      <dsp:nvSpPr>
        <dsp:cNvPr id="0" name=""/>
        <dsp:cNvSpPr/>
      </dsp:nvSpPr>
      <dsp:spPr>
        <a:xfrm>
          <a:off x="4436773" y="471416"/>
          <a:ext cx="815828" cy="81582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ABADC-97F5-A547-823D-7594A86D79D3}">
      <dsp:nvSpPr>
        <dsp:cNvPr id="0" name=""/>
        <dsp:cNvSpPr/>
      </dsp:nvSpPr>
      <dsp:spPr>
        <a:xfrm>
          <a:off x="6524242" y="0"/>
          <a:ext cx="3165132" cy="3882255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Tenorite"/>
            </a:rPr>
            <a:t>Data-driven decision making</a:t>
          </a:r>
        </a:p>
      </dsp:txBody>
      <dsp:txXfrm>
        <a:off x="6524242" y="1552902"/>
        <a:ext cx="3165132" cy="1552902"/>
      </dsp:txXfrm>
    </dsp:sp>
    <dsp:sp modelId="{CC076D56-4BB0-7246-9039-788AB439DAF0}">
      <dsp:nvSpPr>
        <dsp:cNvPr id="0" name=""/>
        <dsp:cNvSpPr/>
      </dsp:nvSpPr>
      <dsp:spPr>
        <a:xfrm>
          <a:off x="7696859" y="471416"/>
          <a:ext cx="815828" cy="81582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7607C-A87A-3347-81F6-106C527DBD58}">
      <dsp:nvSpPr>
        <dsp:cNvPr id="0" name=""/>
        <dsp:cNvSpPr/>
      </dsp:nvSpPr>
      <dsp:spPr>
        <a:xfrm>
          <a:off x="400054" y="2995153"/>
          <a:ext cx="8914225" cy="582338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AE46C21D-EBB5-4F3D-B06D-166777189317}" type="datetime1">
              <a:rPr lang="en-US" smtClean="0"/>
              <a:t>11/12/2023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1DFFEA26-EB1D-498C-95CD-1ECE586790AA}" type="datetime1">
              <a:rPr lang="en-US" smtClean="0"/>
              <a:t>11/12/2023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539842EE-D56F-4F18-94E7-094CEF23F906}" type="datetime1">
              <a:rPr lang="en-US" smtClean="0"/>
              <a:t>11/12/2023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45B08281-154C-4FEF-A6DF-18BA3AC0F374}" type="datetime1">
              <a:rPr lang="en-US" smtClean="0"/>
              <a:t>11/12/2023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04D857D4-BD7E-4A06-844B-AAD504F1114F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916AFA50-87A4-4E99-B112-8C6B1DFB84B2}" type="datetime1">
              <a:rPr lang="en-US" smtClean="0"/>
              <a:t>11/12/2023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6B3905CA-BF0F-4A1B-AA0D-85E42F5D5A85}" type="datetime1">
              <a:rPr lang="en-US" smtClean="0"/>
              <a:t>11/12/2023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3DA9A77-60C0-4BB8-898D-2828EE4073AD}" type="datetime1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C1F30CD5-42B1-4614-9F46-5D29928CC2DB}" type="datetime1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EE6020E3-D95B-4E55-964F-4B1A98BDAA6F}" type="datetime1">
              <a:rPr lang="en-US" smtClean="0"/>
              <a:t>11/12/2023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FC9A72C8-1C87-42EF-8A11-BF6DFA19ED8B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2181020"/>
            <a:ext cx="7329604" cy="1910622"/>
          </a:xfrm>
        </p:spPr>
        <p:txBody>
          <a:bodyPr/>
          <a:lstStyle/>
          <a:p>
            <a:r>
              <a:rPr lang="en-US"/>
              <a:t>Welcome</a:t>
            </a:r>
            <a:br>
              <a:rPr lang="en-US"/>
            </a:br>
            <a:r>
              <a:rPr lang="en-US" sz="3600" b="0"/>
              <a:t>Let's make your efforts meaningful!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4090648"/>
            <a:ext cx="3072949" cy="48093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>
                <a:solidFill>
                  <a:srgbClr val="4289E8"/>
                </a:solidFill>
                <a:latin typeface="Tenorite"/>
                <a:cs typeface="Courier New"/>
              </a:rPr>
              <a:t>By Starsplusplus</a:t>
            </a:r>
          </a:p>
          <a:p>
            <a:endParaRPr lang="en-US"/>
          </a:p>
        </p:txBody>
      </p:sp>
      <p:pic>
        <p:nvPicPr>
          <p:cNvPr id="4" name="Kép 3" descr="A képen szöveg, képernyőkép, Betűtípus, embléma látható&#10;&#10;Automatikusan generált leírás">
            <a:extLst>
              <a:ext uri="{FF2B5EF4-FFF2-40B4-BE49-F238E27FC236}">
                <a16:creationId xmlns:a16="http://schemas.microsoft.com/office/drawing/2014/main" id="{D2BE27B1-8959-79A5-AFFF-BDB6673D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457" y="300900"/>
            <a:ext cx="2288328" cy="228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/>
              <a:t>What is significant impact?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err="1"/>
              <a:t>Signifimpact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DE12811-D7E6-982C-1376-59DC4AF677DD}"/>
              </a:ext>
            </a:extLst>
          </p:cNvPr>
          <p:cNvSpPr txBox="1"/>
          <p:nvPr/>
        </p:nvSpPr>
        <p:spPr>
          <a:xfrm>
            <a:off x="673834" y="2777206"/>
            <a:ext cx="38351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Arial"/>
                <a:cs typeface="Arial"/>
              </a:rPr>
              <a:t>Impact quantitatively</a:t>
            </a:r>
            <a:endParaRPr lang="hu-HU">
              <a:solidFill>
                <a:schemeClr val="bg1"/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E9D5AAC5-E0AA-98F2-D918-5D20DC0E2B78}"/>
              </a:ext>
            </a:extLst>
          </p:cNvPr>
          <p:cNvSpPr txBox="1"/>
          <p:nvPr/>
        </p:nvSpPr>
        <p:spPr>
          <a:xfrm>
            <a:off x="5919668" y="3161354"/>
            <a:ext cx="32243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Arial"/>
                <a:cs typeface="Arial"/>
              </a:rPr>
              <a:t>Qualitative impact</a:t>
            </a:r>
            <a:endParaRPr lang="hu-HU">
              <a:solidFill>
                <a:schemeClr val="bg1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E6977A96-2CC6-23C1-983C-2A971B5BE9B3}"/>
              </a:ext>
            </a:extLst>
          </p:cNvPr>
          <p:cNvSpPr txBox="1"/>
          <p:nvPr/>
        </p:nvSpPr>
        <p:spPr>
          <a:xfrm>
            <a:off x="1165041" y="3828893"/>
            <a:ext cx="40807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b="1" err="1">
                <a:solidFill>
                  <a:schemeClr val="bg1"/>
                </a:solidFill>
                <a:latin typeface="Arial"/>
                <a:cs typeface="Arial"/>
              </a:rPr>
              <a:t>Collect</a:t>
            </a:r>
            <a:r>
              <a:rPr lang="hu-HU" sz="2400" b="1">
                <a:solidFill>
                  <a:schemeClr val="bg1"/>
                </a:solidFill>
                <a:latin typeface="Arial"/>
                <a:cs typeface="Arial"/>
              </a:rPr>
              <a:t> and </a:t>
            </a:r>
            <a:r>
              <a:rPr lang="hu-HU" sz="2400" b="1" err="1">
                <a:solidFill>
                  <a:schemeClr val="bg1"/>
                </a:solidFill>
                <a:latin typeface="Arial"/>
                <a:cs typeface="Arial"/>
              </a:rPr>
              <a:t>analyze</a:t>
            </a:r>
            <a:r>
              <a:rPr lang="hu-HU" sz="2400" b="1">
                <a:solidFill>
                  <a:schemeClr val="bg1"/>
                </a:solidFill>
                <a:latin typeface="Arial"/>
                <a:cs typeface="Arial"/>
              </a:rPr>
              <a:t> </a:t>
            </a:r>
            <a:r>
              <a:rPr lang="hu-HU" sz="2400" b="1" err="1">
                <a:solidFill>
                  <a:schemeClr val="bg1"/>
                </a:solidFill>
                <a:latin typeface="Arial"/>
                <a:cs typeface="Arial"/>
              </a:rPr>
              <a:t>data</a:t>
            </a:r>
            <a:endParaRPr lang="hu-HU" err="1">
              <a:solidFill>
                <a:schemeClr val="bg1"/>
              </a:solidFill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4372DDB-2F38-3D48-79F9-363B270355CF}"/>
              </a:ext>
            </a:extLst>
          </p:cNvPr>
          <p:cNvSpPr txBox="1"/>
          <p:nvPr/>
        </p:nvSpPr>
        <p:spPr>
          <a:xfrm>
            <a:off x="4874282" y="4439751"/>
            <a:ext cx="59423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b="1" err="1">
                <a:solidFill>
                  <a:schemeClr val="bg1"/>
                </a:solidFill>
                <a:latin typeface="Arial"/>
                <a:cs typeface="Arial"/>
              </a:rPr>
              <a:t>Reflects</a:t>
            </a:r>
            <a:r>
              <a:rPr lang="hu-HU" sz="2400" b="1">
                <a:solidFill>
                  <a:schemeClr val="bg1"/>
                </a:solidFill>
                <a:latin typeface="Arial"/>
                <a:cs typeface="Arial"/>
              </a:rPr>
              <a:t> </a:t>
            </a:r>
            <a:r>
              <a:rPr lang="hu-HU" sz="2400" b="1" err="1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hu-HU" sz="2400" b="1">
                <a:solidFill>
                  <a:schemeClr val="bg1"/>
                </a:solidFill>
                <a:latin typeface="Arial"/>
                <a:cs typeface="Arial"/>
              </a:rPr>
              <a:t> </a:t>
            </a:r>
            <a:r>
              <a:rPr lang="hu-HU" sz="2400" b="1" err="1">
                <a:solidFill>
                  <a:schemeClr val="bg1"/>
                </a:solidFill>
                <a:latin typeface="Arial"/>
                <a:cs typeface="Arial"/>
              </a:rPr>
              <a:t>results</a:t>
            </a:r>
            <a:r>
              <a:rPr lang="hu-HU" sz="2400" b="1">
                <a:solidFill>
                  <a:schemeClr val="bg1"/>
                </a:solidFill>
                <a:latin typeface="Arial"/>
                <a:cs typeface="Arial"/>
              </a:rPr>
              <a:t> and </a:t>
            </a:r>
            <a:r>
              <a:rPr lang="hu-HU" sz="2400" b="1" err="1">
                <a:solidFill>
                  <a:schemeClr val="bg1"/>
                </a:solidFill>
                <a:latin typeface="Arial"/>
                <a:cs typeface="Arial"/>
              </a:rPr>
              <a:t>effectiveness</a:t>
            </a:r>
            <a:endParaRPr lang="hu-HU" err="1">
              <a:solidFill>
                <a:schemeClr val="bg1"/>
              </a:solidFill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B3205C44-EF31-ACFD-50B1-62A6DACC696C}"/>
              </a:ext>
            </a:extLst>
          </p:cNvPr>
          <p:cNvSpPr txBox="1"/>
          <p:nvPr/>
        </p:nvSpPr>
        <p:spPr>
          <a:xfrm>
            <a:off x="944628" y="5308810"/>
            <a:ext cx="61085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b="1">
                <a:solidFill>
                  <a:schemeClr val="bg1"/>
                </a:solidFill>
                <a:latin typeface="Arial"/>
                <a:cs typeface="Arial"/>
              </a:rPr>
              <a:t>Informed decisions based on the data</a:t>
            </a:r>
            <a:endParaRPr lang="hu-H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211" y="571499"/>
            <a:ext cx="9779183" cy="760017"/>
          </a:xfrm>
        </p:spPr>
        <p:txBody>
          <a:bodyPr/>
          <a:lstStyle/>
          <a:p>
            <a:r>
              <a:rPr lang="en-US" err="1"/>
              <a:t>Signifimpact</a:t>
            </a:r>
            <a:r>
              <a:rPr lang="en-US"/>
              <a:t> – impact tracker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err="1"/>
              <a:t>Signifimpact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app_demo_without_audio">
            <a:hlinkClick r:id="" action="ppaction://media"/>
            <a:extLst>
              <a:ext uri="{FF2B5EF4-FFF2-40B4-BE49-F238E27FC236}">
                <a16:creationId xmlns:a16="http://schemas.microsoft.com/office/drawing/2014/main" id="{81494792-3795-5C00-198C-591AA8D77A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4026" y="1328146"/>
            <a:ext cx="8462360" cy="48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90246-DFB2-A340-AADC-E85D28C3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/>
          <a:lstStyle/>
          <a:p>
            <a:r>
              <a:rPr lang="en-US" err="1"/>
              <a:t>Signifimpact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A9B64759-AEFC-0D96-B273-15A85C535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4" y="456548"/>
            <a:ext cx="8401624" cy="1026131"/>
          </a:xfrm>
        </p:spPr>
        <p:txBody>
          <a:bodyPr/>
          <a:lstStyle/>
          <a:p>
            <a:r>
              <a:rPr lang="hu-HU"/>
              <a:t>The </a:t>
            </a:r>
            <a:r>
              <a:rPr lang="hu-HU" err="1"/>
              <a:t>Dashboard</a:t>
            </a:r>
          </a:p>
        </p:txBody>
      </p:sp>
      <p:pic>
        <p:nvPicPr>
          <p:cNvPr id="47" name="Kép 46" descr="A képen szöveg, képernyőkép, diagram, szám látható&#10;&#10;Automatikusan generált leírás">
            <a:extLst>
              <a:ext uri="{FF2B5EF4-FFF2-40B4-BE49-F238E27FC236}">
                <a16:creationId xmlns:a16="http://schemas.microsoft.com/office/drawing/2014/main" id="{90B2B659-5DE5-087E-2C4E-AD79AEF9D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93" y="1799557"/>
            <a:ext cx="9143193" cy="423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90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836" y="796264"/>
            <a:ext cx="3354937" cy="761334"/>
          </a:xfrm>
        </p:spPr>
        <p:txBody>
          <a:bodyPr>
            <a:normAutofit/>
          </a:bodyPr>
          <a:lstStyle/>
          <a:p>
            <a:r>
              <a:rPr lang="en-US"/>
              <a:t>Highlights</a:t>
            </a:r>
          </a:p>
        </p:txBody>
      </p:sp>
      <p:graphicFrame>
        <p:nvGraphicFramePr>
          <p:cNvPr id="6" name="Content Placeholder 3" descr="Timeline Placeholder ">
            <a:extLst>
              <a:ext uri="{FF2B5EF4-FFF2-40B4-BE49-F238E27FC236}">
                <a16:creationId xmlns:a16="http://schemas.microsoft.com/office/drawing/2014/main" id="{85168BDF-A0D9-4916-A9F9-41D8175A703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434068341"/>
              </p:ext>
            </p:extLst>
          </p:nvPr>
        </p:nvGraphicFramePr>
        <p:xfrm>
          <a:off x="1251312" y="2082555"/>
          <a:ext cx="9689375" cy="3882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C0179B5-0800-154F-80F6-614473C055BD}"/>
              </a:ext>
            </a:extLst>
          </p:cNvPr>
          <p:cNvSpPr txBox="1"/>
          <p:nvPr/>
        </p:nvSpPr>
        <p:spPr>
          <a:xfrm>
            <a:off x="2700107" y="2645144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Tenorite" pitchFamily="2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8C313-80C0-8840-8702-F1084174C592}"/>
              </a:ext>
            </a:extLst>
          </p:cNvPr>
          <p:cNvSpPr txBox="1"/>
          <p:nvPr/>
        </p:nvSpPr>
        <p:spPr>
          <a:xfrm>
            <a:off x="5921780" y="2645333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Tenorite" pitchFamily="2" charset="0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63C6B-1856-BC43-A090-B182EAB34EB8}"/>
              </a:ext>
            </a:extLst>
          </p:cNvPr>
          <p:cNvSpPr txBox="1"/>
          <p:nvPr/>
        </p:nvSpPr>
        <p:spPr>
          <a:xfrm>
            <a:off x="9190043" y="2645333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Tenorite" pitchFamily="2" charset="0"/>
              </a:rPr>
              <a:t>3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BF4ECF3-F211-3447-AF95-22487182E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err="1"/>
              <a:t>Signifimpact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83" name="Szövegdoboz 982">
            <a:extLst>
              <a:ext uri="{FF2B5EF4-FFF2-40B4-BE49-F238E27FC236}">
                <a16:creationId xmlns:a16="http://schemas.microsoft.com/office/drawing/2014/main" id="{39F626EF-9553-FD5B-2E2A-489F24B6BBE8}"/>
              </a:ext>
            </a:extLst>
          </p:cNvPr>
          <p:cNvSpPr txBox="1"/>
          <p:nvPr/>
        </p:nvSpPr>
        <p:spPr>
          <a:xfrm>
            <a:off x="5386296" y="550709"/>
            <a:ext cx="5361015" cy="132343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000" b="1" err="1">
                <a:ea typeface="+mn-lt"/>
                <a:cs typeface="+mn-lt"/>
              </a:rPr>
              <a:t>Our</a:t>
            </a:r>
            <a:r>
              <a:rPr lang="hu-HU" sz="2000" b="1">
                <a:ea typeface="+mn-lt"/>
                <a:cs typeface="+mn-lt"/>
              </a:rPr>
              <a:t> </a:t>
            </a:r>
            <a:r>
              <a:rPr lang="hu-HU" sz="2000" b="1" err="1">
                <a:ea typeface="+mn-lt"/>
                <a:cs typeface="+mn-lt"/>
              </a:rPr>
              <a:t>stack</a:t>
            </a:r>
            <a:r>
              <a:rPr lang="hu-HU" sz="2000" b="1">
                <a:ea typeface="+mn-lt"/>
                <a:cs typeface="+mn-lt"/>
              </a:rPr>
              <a:t>:</a:t>
            </a:r>
            <a:endParaRPr lang="hu-HU" b="1"/>
          </a:p>
          <a:p>
            <a:pPr algn="ctr"/>
            <a:r>
              <a:rPr lang="hu-HU" sz="2000" err="1">
                <a:ea typeface="+mn-lt"/>
                <a:cs typeface="+mn-lt"/>
              </a:rPr>
              <a:t>Javascript</a:t>
            </a:r>
            <a:r>
              <a:rPr lang="hu-HU" sz="2000">
                <a:ea typeface="+mn-lt"/>
                <a:cs typeface="+mn-lt"/>
              </a:rPr>
              <a:t> frontend (</a:t>
            </a:r>
            <a:r>
              <a:rPr lang="hu-HU" sz="2000" err="1">
                <a:ea typeface="+mn-lt"/>
                <a:cs typeface="+mn-lt"/>
              </a:rPr>
              <a:t>React</a:t>
            </a:r>
            <a:r>
              <a:rPr lang="hu-HU" sz="2000">
                <a:ea typeface="+mn-lt"/>
                <a:cs typeface="+mn-lt"/>
              </a:rPr>
              <a:t> </a:t>
            </a:r>
            <a:r>
              <a:rPr lang="hu-HU" sz="2000" err="1">
                <a:ea typeface="+mn-lt"/>
                <a:cs typeface="+mn-lt"/>
              </a:rPr>
              <a:t>framework</a:t>
            </a:r>
            <a:r>
              <a:rPr lang="hu-HU" sz="2000">
                <a:ea typeface="+mn-lt"/>
                <a:cs typeface="+mn-lt"/>
              </a:rPr>
              <a:t>)</a:t>
            </a:r>
          </a:p>
          <a:p>
            <a:pPr algn="ctr"/>
            <a:r>
              <a:rPr lang="hu-HU" sz="2000">
                <a:ea typeface="+mn-lt"/>
                <a:cs typeface="+mn-lt"/>
              </a:rPr>
              <a:t> + </a:t>
            </a:r>
            <a:endParaRPr lang="hu-HU" sz="2000"/>
          </a:p>
          <a:p>
            <a:pPr algn="ctr"/>
            <a:r>
              <a:rPr lang="hu-HU" sz="2000">
                <a:ea typeface="+mn-lt"/>
                <a:cs typeface="+mn-lt"/>
              </a:rPr>
              <a:t>Python backend (</a:t>
            </a:r>
            <a:r>
              <a:rPr lang="hu-HU" sz="2000" err="1">
                <a:ea typeface="+mn-lt"/>
                <a:cs typeface="+mn-lt"/>
              </a:rPr>
              <a:t>FastAPI</a:t>
            </a:r>
            <a:r>
              <a:rPr lang="hu-HU" sz="2000">
                <a:ea typeface="+mn-lt"/>
                <a:cs typeface="+mn-lt"/>
              </a:rPr>
              <a:t>)</a:t>
            </a:r>
            <a:endParaRPr lang="hu-HU" sz="2000"/>
          </a:p>
        </p:txBody>
      </p:sp>
      <p:sp>
        <p:nvSpPr>
          <p:cNvPr id="1024" name="Szövegdoboz 1023">
            <a:extLst>
              <a:ext uri="{FF2B5EF4-FFF2-40B4-BE49-F238E27FC236}">
                <a16:creationId xmlns:a16="http://schemas.microsoft.com/office/drawing/2014/main" id="{363BBEFC-1E9A-3E6F-7CE4-10A7F7DD631A}"/>
              </a:ext>
            </a:extLst>
          </p:cNvPr>
          <p:cNvSpPr txBox="1"/>
          <p:nvPr/>
        </p:nvSpPr>
        <p:spPr>
          <a:xfrm>
            <a:off x="3750468" y="416718"/>
            <a:ext cx="1035843" cy="404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1025" name="Kép 1024" descr="A képen Grafika, kör, szimbólum, művészet látható&#10;&#10;Automatikusan generált leírás">
            <a:extLst>
              <a:ext uri="{FF2B5EF4-FFF2-40B4-BE49-F238E27FC236}">
                <a16:creationId xmlns:a16="http://schemas.microsoft.com/office/drawing/2014/main" id="{9509356D-417A-8CE6-C6CD-1B007F023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8178" y="653653"/>
            <a:ext cx="453629" cy="407194"/>
          </a:xfrm>
          <a:prstGeom prst="rect">
            <a:avLst/>
          </a:prstGeom>
        </p:spPr>
      </p:pic>
      <p:sp>
        <p:nvSpPr>
          <p:cNvPr id="1026" name="Szövegdoboz 1025">
            <a:extLst>
              <a:ext uri="{FF2B5EF4-FFF2-40B4-BE49-F238E27FC236}">
                <a16:creationId xmlns:a16="http://schemas.microsoft.com/office/drawing/2014/main" id="{8CACC652-7ED7-2081-7106-A055B9589CF4}"/>
              </a:ext>
            </a:extLst>
          </p:cNvPr>
          <p:cNvSpPr txBox="1"/>
          <p:nvPr/>
        </p:nvSpPr>
        <p:spPr>
          <a:xfrm>
            <a:off x="1666874" y="47625"/>
            <a:ext cx="654843" cy="3929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1027" name="Kép 1026" descr="A képen Betűtípus, Grafika, szöveg, embléma látható&#10;&#10;Automatikusan generált leírás">
            <a:extLst>
              <a:ext uri="{FF2B5EF4-FFF2-40B4-BE49-F238E27FC236}">
                <a16:creationId xmlns:a16="http://schemas.microsoft.com/office/drawing/2014/main" id="{DFC24672-BF93-F618-2E77-2CF2BE8E18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1631" y="1456134"/>
            <a:ext cx="1156097" cy="4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/>
              <a:t>Coming soon...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162903"/>
            <a:ext cx="10111857" cy="3121689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/>
          </a:p>
          <a:p>
            <a:pPr marL="342900" indent="-342900">
              <a:buChar char="•"/>
            </a:pPr>
            <a:r>
              <a:rPr lang="en-US">
                <a:ea typeface="+mn-lt"/>
                <a:cs typeface="+mn-lt"/>
              </a:rPr>
              <a:t>Project Level Reporting 📒</a:t>
            </a:r>
            <a:endParaRPr lang="en-US"/>
          </a:p>
          <a:p>
            <a:pPr marL="342900" indent="-342900">
              <a:buChar char="•"/>
            </a:pPr>
            <a:r>
              <a:rPr lang="en-US">
                <a:ea typeface="+mn-lt"/>
                <a:cs typeface="+mn-lt"/>
              </a:rPr>
              <a:t>Data Security and Protection 🔐</a:t>
            </a:r>
          </a:p>
          <a:p>
            <a:pPr marL="342900" indent="-342900">
              <a:buChar char="•"/>
            </a:pPr>
            <a:r>
              <a:rPr lang="en-US">
                <a:ea typeface="+mn-lt"/>
                <a:cs typeface="+mn-lt"/>
              </a:rPr>
              <a:t>Dynamic Data Visualization 📊</a:t>
            </a:r>
          </a:p>
          <a:p>
            <a:pPr marL="342900" indent="-342900">
              <a:buChar char="•"/>
            </a:pPr>
            <a:r>
              <a:rPr lang="en-US">
                <a:ea typeface="+mn-lt"/>
                <a:cs typeface="+mn-lt"/>
              </a:rPr>
              <a:t>AI powered Reporting and Analyzing Tools 📃📈</a:t>
            </a:r>
          </a:p>
          <a:p>
            <a:pPr marL="342900" indent="-342900">
              <a:buChar char="•"/>
            </a:pPr>
            <a:endParaRPr lang="en-US" sz="2300"/>
          </a:p>
          <a:p>
            <a:endParaRPr lang="en-US"/>
          </a:p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err="1"/>
              <a:t>Signifimpact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275" y="5170487"/>
            <a:ext cx="6220278" cy="899320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2274" y="6068007"/>
            <a:ext cx="6220277" cy="5116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296BF6"/>
                </a:solidFill>
              </a:rPr>
              <a:t>The Starsplusplus team</a:t>
            </a:r>
          </a:p>
        </p:txBody>
      </p:sp>
      <p:pic>
        <p:nvPicPr>
          <p:cNvPr id="4" name="Kép 3" descr="A képen szöveg, képernyőkép, Betűtípus, embléma látható&#10;&#10;Automatikusan generált leírás">
            <a:extLst>
              <a:ext uri="{FF2B5EF4-FFF2-40B4-BE49-F238E27FC236}">
                <a16:creationId xmlns:a16="http://schemas.microsoft.com/office/drawing/2014/main" id="{21A56189-6CF0-8753-E529-B8FB012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384" y="252045"/>
            <a:ext cx="3176954" cy="3176954"/>
          </a:xfrm>
          <a:prstGeom prst="rect">
            <a:avLst/>
          </a:prstGeom>
        </p:spPr>
      </p:pic>
      <p:pic>
        <p:nvPicPr>
          <p:cNvPr id="5" name="Kép 4" descr="A képen ruházat, szöveg, személy, nő látható&#10;&#10;Automatikusan generált leírás">
            <a:extLst>
              <a:ext uri="{FF2B5EF4-FFF2-40B4-BE49-F238E27FC236}">
                <a16:creationId xmlns:a16="http://schemas.microsoft.com/office/drawing/2014/main" id="{6CDD04F2-2FCC-8072-FA76-6BF58A2A6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83" y="413147"/>
            <a:ext cx="6081713" cy="456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Props1.xml><?xml version="1.0" encoding="utf-8"?>
<ds:datastoreItem xmlns:ds="http://schemas.openxmlformats.org/officeDocument/2006/customXml" ds:itemID="{81C465B7-820B-4DEA-AB4B-5167C1BE907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2076B5C-85B0-4D30-852D-5E5312EEA9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42FAFE-88B4-49B4-9588-86CB0E564E50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TM45331398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Welcome Let's make your efforts meaningful!</vt:lpstr>
      <vt:lpstr>What is significant impact?</vt:lpstr>
      <vt:lpstr>Signifimpact – impact tracker</vt:lpstr>
      <vt:lpstr>The Dashboard</vt:lpstr>
      <vt:lpstr>Highlights</vt:lpstr>
      <vt:lpstr>Coming soon...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1</cp:revision>
  <dcterms:created xsi:type="dcterms:W3CDTF">2023-11-12T12:41:49Z</dcterms:created>
  <dcterms:modified xsi:type="dcterms:W3CDTF">2023-11-12T15:37:59Z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